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72" r:id="rId2"/>
    <p:sldId id="264" r:id="rId3"/>
    <p:sldId id="273" r:id="rId4"/>
    <p:sldId id="265" r:id="rId5"/>
    <p:sldId id="274" r:id="rId6"/>
    <p:sldId id="276" r:id="rId7"/>
    <p:sldId id="281" r:id="rId8"/>
    <p:sldId id="287" r:id="rId9"/>
    <p:sldId id="294" r:id="rId10"/>
    <p:sldId id="295" r:id="rId11"/>
    <p:sldId id="277" r:id="rId12"/>
    <p:sldId id="278" r:id="rId13"/>
    <p:sldId id="279" r:id="rId14"/>
    <p:sldId id="266" r:id="rId15"/>
    <p:sldId id="268" r:id="rId16"/>
    <p:sldId id="270" r:id="rId1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Book Antiqua" pitchFamily="18" charset="0"/>
        <a:ea typeface="+mn-ea"/>
        <a:cs typeface="Arial" charset="0"/>
      </a:defRPr>
    </a:lvl1pPr>
    <a:lvl2pPr marL="457200" algn="l" rtl="0" fontAlgn="base">
      <a:spcBef>
        <a:spcPct val="0"/>
      </a:spcBef>
      <a:spcAft>
        <a:spcPct val="0"/>
      </a:spcAft>
      <a:defRPr kern="1200">
        <a:solidFill>
          <a:schemeClr val="tx1"/>
        </a:solidFill>
        <a:latin typeface="Book Antiqua" pitchFamily="18" charset="0"/>
        <a:ea typeface="+mn-ea"/>
        <a:cs typeface="Arial" charset="0"/>
      </a:defRPr>
    </a:lvl2pPr>
    <a:lvl3pPr marL="914400" algn="l" rtl="0" fontAlgn="base">
      <a:spcBef>
        <a:spcPct val="0"/>
      </a:spcBef>
      <a:spcAft>
        <a:spcPct val="0"/>
      </a:spcAft>
      <a:defRPr kern="1200">
        <a:solidFill>
          <a:schemeClr val="tx1"/>
        </a:solidFill>
        <a:latin typeface="Book Antiqua" pitchFamily="18" charset="0"/>
        <a:ea typeface="+mn-ea"/>
        <a:cs typeface="Arial" charset="0"/>
      </a:defRPr>
    </a:lvl3pPr>
    <a:lvl4pPr marL="1371600" algn="l" rtl="0" fontAlgn="base">
      <a:spcBef>
        <a:spcPct val="0"/>
      </a:spcBef>
      <a:spcAft>
        <a:spcPct val="0"/>
      </a:spcAft>
      <a:defRPr kern="1200">
        <a:solidFill>
          <a:schemeClr val="tx1"/>
        </a:solidFill>
        <a:latin typeface="Book Antiqua" pitchFamily="18" charset="0"/>
        <a:ea typeface="+mn-ea"/>
        <a:cs typeface="Arial" charset="0"/>
      </a:defRPr>
    </a:lvl4pPr>
    <a:lvl5pPr marL="1828800" algn="l" rtl="0" fontAlgn="base">
      <a:spcBef>
        <a:spcPct val="0"/>
      </a:spcBef>
      <a:spcAft>
        <a:spcPct val="0"/>
      </a:spcAft>
      <a:defRPr kern="1200">
        <a:solidFill>
          <a:schemeClr val="tx1"/>
        </a:solidFill>
        <a:latin typeface="Book Antiqua" pitchFamily="18" charset="0"/>
        <a:ea typeface="+mn-ea"/>
        <a:cs typeface="Arial" charset="0"/>
      </a:defRPr>
    </a:lvl5pPr>
    <a:lvl6pPr marL="2286000" algn="l" defTabSz="914400" rtl="0" eaLnBrk="1" latinLnBrk="0" hangingPunct="1">
      <a:defRPr kern="1200">
        <a:solidFill>
          <a:schemeClr val="tx1"/>
        </a:solidFill>
        <a:latin typeface="Book Antiqua" pitchFamily="18" charset="0"/>
        <a:ea typeface="+mn-ea"/>
        <a:cs typeface="Arial" charset="0"/>
      </a:defRPr>
    </a:lvl6pPr>
    <a:lvl7pPr marL="2743200" algn="l" defTabSz="914400" rtl="0" eaLnBrk="1" latinLnBrk="0" hangingPunct="1">
      <a:defRPr kern="1200">
        <a:solidFill>
          <a:schemeClr val="tx1"/>
        </a:solidFill>
        <a:latin typeface="Book Antiqua" pitchFamily="18" charset="0"/>
        <a:ea typeface="+mn-ea"/>
        <a:cs typeface="Arial" charset="0"/>
      </a:defRPr>
    </a:lvl7pPr>
    <a:lvl8pPr marL="3200400" algn="l" defTabSz="914400" rtl="0" eaLnBrk="1" latinLnBrk="0" hangingPunct="1">
      <a:defRPr kern="1200">
        <a:solidFill>
          <a:schemeClr val="tx1"/>
        </a:solidFill>
        <a:latin typeface="Book Antiqua" pitchFamily="18" charset="0"/>
        <a:ea typeface="+mn-ea"/>
        <a:cs typeface="Arial" charset="0"/>
      </a:defRPr>
    </a:lvl8pPr>
    <a:lvl9pPr marL="3657600" algn="l" defTabSz="914400" rtl="0" eaLnBrk="1" latinLnBrk="0" hangingPunct="1">
      <a:defRPr kern="1200">
        <a:solidFill>
          <a:schemeClr val="tx1"/>
        </a:solidFill>
        <a:latin typeface="Book Antiqua"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4" name="Picture 7" descr="CoverOverlay.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6" name="TextBox 5"/>
            <p:cNvSpPr txBox="1"/>
            <p:nvPr/>
          </p:nvSpPr>
          <p:spPr>
            <a:xfrm>
              <a:off x="4147073" y="1381459"/>
              <a:ext cx="877163" cy="923330"/>
            </a:xfrm>
            <a:prstGeom prst="rect">
              <a:avLst/>
            </a:prstGeom>
            <a:noFill/>
          </p:spPr>
          <p:txBody>
            <a:bodyPr wrap="none">
              <a:spAutoFit/>
            </a:bodyPr>
            <a:lstStyle/>
            <a:p>
              <a:pPr fontAlgn="auto">
                <a:spcBef>
                  <a:spcPts val="0"/>
                </a:spcBef>
                <a:spcAft>
                  <a:spcPts val="0"/>
                </a:spcAft>
                <a:defRPr/>
              </a:pPr>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cs typeface="+mn-cs"/>
                </a:rPr>
                <a:t></a:t>
              </a:r>
            </a:p>
          </p:txBody>
        </p:sp>
        <p:cxnSp>
          <p:nvCxnSpPr>
            <p:cNvPr id="7" name="Straight Connector 6"/>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Date Placeholder 3"/>
          <p:cNvSpPr>
            <a:spLocks noGrp="1"/>
          </p:cNvSpPr>
          <p:nvPr>
            <p:ph type="dt" sz="half" idx="10"/>
          </p:nvPr>
        </p:nvSpPr>
        <p:spPr/>
        <p:txBody>
          <a:bodyPr/>
          <a:lstStyle>
            <a:lvl1pPr>
              <a:defRPr>
                <a:solidFill>
                  <a:schemeClr val="tx2"/>
                </a:solidFill>
              </a:defRPr>
            </a:lvl1pPr>
          </a:lstStyle>
          <a:p>
            <a:pPr>
              <a:defRPr/>
            </a:pPr>
            <a:fld id="{C9787CCB-318E-4586-8831-6C7D600F25DF}" type="datetime1">
              <a:rPr lang="en-US"/>
              <a:pPr>
                <a:defRPr/>
              </a:pPr>
              <a:t>2/1/2013</a:t>
            </a:fld>
            <a:endParaRPr lang="en-US" dirty="0"/>
          </a:p>
        </p:txBody>
      </p:sp>
      <p:sp>
        <p:nvSpPr>
          <p:cNvPr id="10" name="Footer Placeholder 4"/>
          <p:cNvSpPr>
            <a:spLocks noGrp="1"/>
          </p:cNvSpPr>
          <p:nvPr>
            <p:ph type="ftr" sz="quarter" idx="11"/>
          </p:nvPr>
        </p:nvSpPr>
        <p:spPr/>
        <p:txBody>
          <a:bodyPr/>
          <a:lstStyle>
            <a:lvl1pPr>
              <a:defRPr>
                <a:solidFill>
                  <a:schemeClr val="tx2"/>
                </a:solidFill>
              </a:defRPr>
            </a:lvl1pPr>
          </a:lstStyle>
          <a:p>
            <a:pPr>
              <a:defRPr/>
            </a:pPr>
            <a:endParaRPr lang="en-US"/>
          </a:p>
        </p:txBody>
      </p:sp>
      <p:sp>
        <p:nvSpPr>
          <p:cNvPr id="11" name="Slide Number Placeholder 5"/>
          <p:cNvSpPr>
            <a:spLocks noGrp="1"/>
          </p:cNvSpPr>
          <p:nvPr>
            <p:ph type="sldNum" sz="quarter" idx="12"/>
          </p:nvPr>
        </p:nvSpPr>
        <p:spPr/>
        <p:txBody>
          <a:bodyPr/>
          <a:lstStyle>
            <a:lvl1pPr>
              <a:defRPr>
                <a:solidFill>
                  <a:schemeClr val="tx2"/>
                </a:solidFill>
              </a:defRPr>
            </a:lvl1pPr>
          </a:lstStyle>
          <a:p>
            <a:pPr>
              <a:defRPr/>
            </a:pPr>
            <a:fld id="{418D074E-5842-4DCA-A378-9A3603FFAEC9}" type="slidenum">
              <a:rPr lang="en-US"/>
              <a:pPr>
                <a:defRPr/>
              </a:pPr>
              <a:t>‹#›</a:t>
            </a:fld>
            <a:endParaRPr lang="en-US" dirty="0"/>
          </a:p>
        </p:txBody>
      </p:sp>
    </p:spTree>
    <p:extLst>
      <p:ext uri="{BB962C8B-B14F-4D97-AF65-F5344CB8AC3E}">
        <p14:creationId xmlns:p14="http://schemas.microsoft.com/office/powerpoint/2010/main" val="420591707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7"/>
          <p:cNvGrpSpPr>
            <a:grpSpLocks/>
          </p:cNvGrpSpPr>
          <p:nvPr/>
        </p:nvGrpSpPr>
        <p:grpSpPr bwMode="auto">
          <a:xfrm>
            <a:off x="1173163" y="1392238"/>
            <a:ext cx="6778625" cy="923925"/>
            <a:chOff x="1172584" y="1381459"/>
            <a:chExt cx="6779110" cy="923330"/>
          </a:xfrm>
        </p:grpSpPr>
        <p:sp>
          <p:nvSpPr>
            <p:cNvPr id="5" name="TextBox 4"/>
            <p:cNvSpPr txBox="1">
              <a:spLocks noChangeArrowheads="1"/>
            </p:cNvSpPr>
            <p:nvPr/>
          </p:nvSpPr>
          <p:spPr bwMode="auto">
            <a:xfrm>
              <a:off x="4147772" y="1381459"/>
              <a:ext cx="8763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a:defRPr/>
              </a:pPr>
              <a:r>
                <a:rPr lang="en-US" sz="5400" smtClean="0">
                  <a:solidFill>
                    <a:srgbClr val="DBA455"/>
                  </a:solidFill>
                  <a:latin typeface="Wingdings" pitchFamily="2" charset="2"/>
                </a:rPr>
                <a:t></a:t>
              </a:r>
            </a:p>
          </p:txBody>
        </p:sp>
        <p:cxnSp>
          <p:nvCxnSpPr>
            <p:cNvPr id="6" name="Straight Connector 5"/>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fld id="{2A7A8ADA-C0D0-4A5A-BF94-E6501056BF76}" type="datetime1">
              <a:rPr lang="en-US"/>
              <a:pPr>
                <a:defRPr/>
              </a:pPr>
              <a:t>2/1/2013</a:t>
            </a:fld>
            <a:endParaRPr lang="en-US" dirty="0"/>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0C1D5B17-71DA-4978-81C0-39906E60F9F8}" type="slidenum">
              <a:rPr lang="en-US"/>
              <a:pPr>
                <a:defRPr/>
              </a:pPr>
              <a:t>‹#›</a:t>
            </a:fld>
            <a:endParaRPr lang="en-US" dirty="0"/>
          </a:p>
        </p:txBody>
      </p:sp>
    </p:spTree>
    <p:extLst>
      <p:ext uri="{BB962C8B-B14F-4D97-AF65-F5344CB8AC3E}">
        <p14:creationId xmlns:p14="http://schemas.microsoft.com/office/powerpoint/2010/main" val="2404497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7"/>
          <p:cNvGrpSpPr>
            <a:grpSpLocks/>
          </p:cNvGrpSpPr>
          <p:nvPr/>
        </p:nvGrpSpPr>
        <p:grpSpPr bwMode="auto">
          <a:xfrm rot="5400000">
            <a:off x="3908425" y="2881313"/>
            <a:ext cx="5481637" cy="922338"/>
            <a:chOff x="1815339" y="1381459"/>
            <a:chExt cx="5480154" cy="923330"/>
          </a:xfrm>
        </p:grpSpPr>
        <p:sp>
          <p:nvSpPr>
            <p:cNvPr id="5" name="TextBox 4"/>
            <p:cNvSpPr txBox="1">
              <a:spLocks noChangeArrowheads="1"/>
            </p:cNvSpPr>
            <p:nvPr/>
          </p:nvSpPr>
          <p:spPr bwMode="auto">
            <a:xfrm>
              <a:off x="4146745" y="1381458"/>
              <a:ext cx="87765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a:defRPr/>
              </a:pPr>
              <a:r>
                <a:rPr lang="en-US" sz="5400" smtClean="0">
                  <a:solidFill>
                    <a:srgbClr val="DBA455"/>
                  </a:solidFill>
                  <a:latin typeface="Wingdings" pitchFamily="2" charset="2"/>
                </a:rPr>
                <a:t></a:t>
              </a:r>
            </a:p>
          </p:txBody>
        </p:sp>
        <p:cxnSp>
          <p:nvCxnSpPr>
            <p:cNvPr id="6" name="Straight Connector 5"/>
            <p:cNvCxnSpPr/>
            <p:nvPr/>
          </p:nvCxnSpPr>
          <p:spPr>
            <a:xfrm flipH="1" flipV="1">
              <a:off x="1815339" y="1924967"/>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4826011" y="1928146"/>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fld id="{56637EB6-8DCD-4800-A3BF-A69571451BE2}" type="datetime1">
              <a:rPr lang="en-US"/>
              <a:pPr>
                <a:defRPr/>
              </a:pPr>
              <a:t>2/1/2013</a:t>
            </a:fld>
            <a:endParaRPr lang="en-US" dirty="0"/>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212458CC-4D22-4F9B-A287-5F88B6553C95}" type="slidenum">
              <a:rPr lang="en-US"/>
              <a:pPr>
                <a:defRPr/>
              </a:pPr>
              <a:t>‹#›</a:t>
            </a:fld>
            <a:endParaRPr lang="en-US" dirty="0"/>
          </a:p>
        </p:txBody>
      </p:sp>
    </p:spTree>
    <p:extLst>
      <p:ext uri="{BB962C8B-B14F-4D97-AF65-F5344CB8AC3E}">
        <p14:creationId xmlns:p14="http://schemas.microsoft.com/office/powerpoint/2010/main" val="3600253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7"/>
          <p:cNvGrpSpPr>
            <a:grpSpLocks/>
          </p:cNvGrpSpPr>
          <p:nvPr/>
        </p:nvGrpSpPr>
        <p:grpSpPr bwMode="auto">
          <a:xfrm>
            <a:off x="1173163" y="1392238"/>
            <a:ext cx="6778625" cy="923925"/>
            <a:chOff x="1172584" y="1381459"/>
            <a:chExt cx="6779110" cy="923330"/>
          </a:xfrm>
        </p:grpSpPr>
        <p:sp>
          <p:nvSpPr>
            <p:cNvPr id="5" name="TextBox 4"/>
            <p:cNvSpPr txBox="1">
              <a:spLocks noChangeArrowheads="1"/>
            </p:cNvSpPr>
            <p:nvPr/>
          </p:nvSpPr>
          <p:spPr bwMode="auto">
            <a:xfrm>
              <a:off x="4147772" y="1381459"/>
              <a:ext cx="8763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a:defRPr/>
              </a:pPr>
              <a:r>
                <a:rPr lang="en-US" sz="5400" smtClean="0">
                  <a:solidFill>
                    <a:srgbClr val="DBA455"/>
                  </a:solidFill>
                  <a:latin typeface="Wingdings" pitchFamily="2" charset="2"/>
                </a:rPr>
                <a:t></a:t>
              </a:r>
            </a:p>
          </p:txBody>
        </p:sp>
        <p:cxnSp>
          <p:nvCxnSpPr>
            <p:cNvPr id="6" name="Straight Connector 5"/>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8" name="Date Placeholder 3"/>
          <p:cNvSpPr>
            <a:spLocks noGrp="1"/>
          </p:cNvSpPr>
          <p:nvPr>
            <p:ph type="dt" sz="half" idx="10"/>
          </p:nvPr>
        </p:nvSpPr>
        <p:spPr/>
        <p:txBody>
          <a:bodyPr/>
          <a:lstStyle>
            <a:lvl1pPr>
              <a:defRPr/>
            </a:lvl1pPr>
          </a:lstStyle>
          <a:p>
            <a:pPr>
              <a:defRPr/>
            </a:pPr>
            <a:fld id="{320020BF-389C-4D89-BFFC-959883F756B7}" type="datetime1">
              <a:rPr lang="en-US"/>
              <a:pPr>
                <a:defRPr/>
              </a:pPr>
              <a:t>2/1/2013</a:t>
            </a:fld>
            <a:endParaRPr lang="en-US" dirty="0"/>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55F506BD-33AF-4BF9-BA4F-1F620962242C}" type="slidenum">
              <a:rPr lang="en-US"/>
              <a:pPr>
                <a:defRPr/>
              </a:pPr>
              <a:t>‹#›</a:t>
            </a:fld>
            <a:endParaRPr lang="en-US" dirty="0"/>
          </a:p>
        </p:txBody>
      </p:sp>
    </p:spTree>
    <p:extLst>
      <p:ext uri="{BB962C8B-B14F-4D97-AF65-F5344CB8AC3E}">
        <p14:creationId xmlns:p14="http://schemas.microsoft.com/office/powerpoint/2010/main" val="2108629555"/>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4" name="Picture 7" descr="CoverOverlay.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7"/>
          <p:cNvGrpSpPr>
            <a:grpSpLocks/>
          </p:cNvGrpSpPr>
          <p:nvPr/>
        </p:nvGrpSpPr>
        <p:grpSpPr bwMode="auto">
          <a:xfrm>
            <a:off x="1173163" y="2887663"/>
            <a:ext cx="6778625" cy="923925"/>
            <a:chOff x="1172584" y="1381459"/>
            <a:chExt cx="6779110" cy="923330"/>
          </a:xfrm>
        </p:grpSpPr>
        <p:sp>
          <p:nvSpPr>
            <p:cNvPr id="6" name="TextBox 5"/>
            <p:cNvSpPr txBox="1">
              <a:spLocks noChangeArrowheads="1"/>
            </p:cNvSpPr>
            <p:nvPr/>
          </p:nvSpPr>
          <p:spPr bwMode="auto">
            <a:xfrm>
              <a:off x="4147772" y="1381459"/>
              <a:ext cx="8763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a:defRPr/>
              </a:pPr>
              <a:r>
                <a:rPr lang="en-US" sz="5400" smtClean="0">
                  <a:solidFill>
                    <a:srgbClr val="DBA455"/>
                  </a:solidFill>
                  <a:latin typeface="Wingdings" pitchFamily="2" charset="2"/>
                </a:rPr>
                <a:t></a:t>
              </a:r>
            </a:p>
          </p:txBody>
        </p:sp>
        <p:cxnSp>
          <p:nvCxnSpPr>
            <p:cNvPr id="7" name="Straight Connector 6"/>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a:off x="4832033" y="1927207"/>
              <a:ext cx="3119661" cy="1586"/>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B89F9C6E-D729-48AB-84F2-E6A5E0B22E15}" type="datetime1">
              <a:rPr lang="en-US"/>
              <a:pPr>
                <a:defRPr/>
              </a:pPr>
              <a:t>2/1/2013</a:t>
            </a:fld>
            <a:endParaRPr lang="en-US" dirty="0"/>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E0972B9F-AE42-4065-BB20-25F9F66A1AC5}" type="slidenum">
              <a:rPr lang="en-US"/>
              <a:pPr>
                <a:defRPr/>
              </a:pPr>
              <a:t>‹#›</a:t>
            </a:fld>
            <a:endParaRPr lang="en-US" dirty="0"/>
          </a:p>
        </p:txBody>
      </p:sp>
    </p:spTree>
    <p:extLst>
      <p:ext uri="{BB962C8B-B14F-4D97-AF65-F5344CB8AC3E}">
        <p14:creationId xmlns:p14="http://schemas.microsoft.com/office/powerpoint/2010/main" val="120848167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7"/>
          <p:cNvGrpSpPr>
            <a:grpSpLocks/>
          </p:cNvGrpSpPr>
          <p:nvPr/>
        </p:nvGrpSpPr>
        <p:grpSpPr bwMode="auto">
          <a:xfrm>
            <a:off x="1173163" y="1392238"/>
            <a:ext cx="6778625" cy="923925"/>
            <a:chOff x="1172584" y="1381459"/>
            <a:chExt cx="6779110" cy="923330"/>
          </a:xfrm>
        </p:grpSpPr>
        <p:sp>
          <p:nvSpPr>
            <p:cNvPr id="6" name="TextBox 5"/>
            <p:cNvSpPr txBox="1">
              <a:spLocks noChangeArrowheads="1"/>
            </p:cNvSpPr>
            <p:nvPr/>
          </p:nvSpPr>
          <p:spPr bwMode="auto">
            <a:xfrm>
              <a:off x="4147772" y="1381459"/>
              <a:ext cx="8763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a:defRPr/>
              </a:pPr>
              <a:r>
                <a:rPr lang="en-US" sz="5400" smtClean="0">
                  <a:solidFill>
                    <a:srgbClr val="DBA455"/>
                  </a:solidFill>
                  <a:latin typeface="Wingdings" pitchFamily="2" charset="2"/>
                </a:rPr>
                <a:t></a:t>
              </a:r>
            </a:p>
          </p:txBody>
        </p:sp>
        <p:cxnSp>
          <p:nvCxnSpPr>
            <p:cNvPr id="7" name="Straight Connector 6"/>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Date Placeholder 4"/>
          <p:cNvSpPr>
            <a:spLocks noGrp="1"/>
          </p:cNvSpPr>
          <p:nvPr>
            <p:ph type="dt" sz="half" idx="15"/>
          </p:nvPr>
        </p:nvSpPr>
        <p:spPr/>
        <p:txBody>
          <a:bodyPr/>
          <a:lstStyle>
            <a:lvl1pPr>
              <a:defRPr/>
            </a:lvl1pPr>
          </a:lstStyle>
          <a:p>
            <a:pPr>
              <a:defRPr/>
            </a:pPr>
            <a:fld id="{F5068BB3-51D4-46A0-8108-59B58B3E537F}" type="datetime1">
              <a:rPr lang="en-US"/>
              <a:pPr>
                <a:defRPr/>
              </a:pPr>
              <a:t>2/1/2013</a:t>
            </a:fld>
            <a:endParaRPr lang="en-US" dirty="0"/>
          </a:p>
        </p:txBody>
      </p:sp>
      <p:sp>
        <p:nvSpPr>
          <p:cNvPr id="13" name="Footer Placeholder 5"/>
          <p:cNvSpPr>
            <a:spLocks noGrp="1"/>
          </p:cNvSpPr>
          <p:nvPr>
            <p:ph type="ftr" sz="quarter" idx="16"/>
          </p:nvPr>
        </p:nvSpPr>
        <p:spPr/>
        <p:txBody>
          <a:bodyPr/>
          <a:lstStyle>
            <a:lvl1pPr>
              <a:defRPr/>
            </a:lvl1pPr>
          </a:lstStyle>
          <a:p>
            <a:pPr>
              <a:defRPr/>
            </a:pPr>
            <a:endParaRPr lang="en-US"/>
          </a:p>
        </p:txBody>
      </p:sp>
      <p:sp>
        <p:nvSpPr>
          <p:cNvPr id="14" name="Slide Number Placeholder 6"/>
          <p:cNvSpPr>
            <a:spLocks noGrp="1"/>
          </p:cNvSpPr>
          <p:nvPr>
            <p:ph type="sldNum" sz="quarter" idx="17"/>
          </p:nvPr>
        </p:nvSpPr>
        <p:spPr/>
        <p:txBody>
          <a:bodyPr/>
          <a:lstStyle>
            <a:lvl1pPr>
              <a:defRPr/>
            </a:lvl1pPr>
          </a:lstStyle>
          <a:p>
            <a:pPr>
              <a:defRPr/>
            </a:pPr>
            <a:fld id="{6D031FCF-057D-4BF8-8250-84F108E4E809}" type="slidenum">
              <a:rPr lang="en-US"/>
              <a:pPr>
                <a:defRPr/>
              </a:pPr>
              <a:t>‹#›</a:t>
            </a:fld>
            <a:endParaRPr lang="en-US" dirty="0"/>
          </a:p>
        </p:txBody>
      </p:sp>
    </p:spTree>
    <p:extLst>
      <p:ext uri="{BB962C8B-B14F-4D97-AF65-F5344CB8AC3E}">
        <p14:creationId xmlns:p14="http://schemas.microsoft.com/office/powerpoint/2010/main" val="2236573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7"/>
          <p:cNvGrpSpPr>
            <a:grpSpLocks/>
          </p:cNvGrpSpPr>
          <p:nvPr/>
        </p:nvGrpSpPr>
        <p:grpSpPr bwMode="auto">
          <a:xfrm>
            <a:off x="1173163" y="1392238"/>
            <a:ext cx="6778625" cy="923925"/>
            <a:chOff x="1172584" y="1381459"/>
            <a:chExt cx="6779110" cy="923330"/>
          </a:xfrm>
        </p:grpSpPr>
        <p:sp>
          <p:nvSpPr>
            <p:cNvPr id="8" name="TextBox 7"/>
            <p:cNvSpPr txBox="1">
              <a:spLocks noChangeArrowheads="1"/>
            </p:cNvSpPr>
            <p:nvPr/>
          </p:nvSpPr>
          <p:spPr bwMode="auto">
            <a:xfrm>
              <a:off x="4147772" y="1381459"/>
              <a:ext cx="8763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a:defRPr/>
              </a:pPr>
              <a:r>
                <a:rPr lang="en-US" sz="5400" smtClean="0">
                  <a:solidFill>
                    <a:srgbClr val="DBA455"/>
                  </a:solidFill>
                  <a:latin typeface="Wingdings" pitchFamily="2" charset="2"/>
                </a:rPr>
                <a:t></a:t>
              </a:r>
            </a:p>
          </p:txBody>
        </p:sp>
        <p:cxnSp>
          <p:nvCxnSpPr>
            <p:cNvPr id="9" name="Straight Connector 8"/>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6"/>
          <p:cNvSpPr>
            <a:spLocks noGrp="1"/>
          </p:cNvSpPr>
          <p:nvPr>
            <p:ph type="dt" sz="half" idx="10"/>
          </p:nvPr>
        </p:nvSpPr>
        <p:spPr/>
        <p:txBody>
          <a:bodyPr/>
          <a:lstStyle>
            <a:lvl1pPr>
              <a:defRPr/>
            </a:lvl1pPr>
          </a:lstStyle>
          <a:p>
            <a:pPr>
              <a:defRPr/>
            </a:pPr>
            <a:fld id="{EB23DB58-FA65-47F3-A745-27D856947578}" type="datetime1">
              <a:rPr lang="en-US"/>
              <a:pPr>
                <a:defRPr/>
              </a:pPr>
              <a:t>2/1/2013</a:t>
            </a:fld>
            <a:endParaRPr lang="en-US" dirty="0"/>
          </a:p>
        </p:txBody>
      </p:sp>
      <p:sp>
        <p:nvSpPr>
          <p:cNvPr id="12" name="Footer Placeholder 7"/>
          <p:cNvSpPr>
            <a:spLocks noGrp="1"/>
          </p:cNvSpPr>
          <p:nvPr>
            <p:ph type="ftr" sz="quarter" idx="11"/>
          </p:nvPr>
        </p:nvSpPr>
        <p:spPr/>
        <p:txBody>
          <a:bodyPr/>
          <a:lstStyle>
            <a:lvl1pPr>
              <a:defRPr/>
            </a:lvl1pPr>
          </a:lstStyle>
          <a:p>
            <a:pPr>
              <a:defRPr/>
            </a:pPr>
            <a:endParaRPr lang="en-US"/>
          </a:p>
        </p:txBody>
      </p:sp>
      <p:sp>
        <p:nvSpPr>
          <p:cNvPr id="13" name="Slide Number Placeholder 8"/>
          <p:cNvSpPr>
            <a:spLocks noGrp="1"/>
          </p:cNvSpPr>
          <p:nvPr>
            <p:ph type="sldNum" sz="quarter" idx="12"/>
          </p:nvPr>
        </p:nvSpPr>
        <p:spPr/>
        <p:txBody>
          <a:bodyPr/>
          <a:lstStyle>
            <a:lvl1pPr>
              <a:defRPr/>
            </a:lvl1pPr>
          </a:lstStyle>
          <a:p>
            <a:pPr>
              <a:defRPr/>
            </a:pPr>
            <a:fld id="{B34E61B7-F79F-46A3-8D25-2EF6FBA296FA}" type="slidenum">
              <a:rPr lang="en-US"/>
              <a:pPr>
                <a:defRPr/>
              </a:pPr>
              <a:t>‹#›</a:t>
            </a:fld>
            <a:endParaRPr lang="en-US" dirty="0"/>
          </a:p>
        </p:txBody>
      </p:sp>
    </p:spTree>
    <p:extLst>
      <p:ext uri="{BB962C8B-B14F-4D97-AF65-F5344CB8AC3E}">
        <p14:creationId xmlns:p14="http://schemas.microsoft.com/office/powerpoint/2010/main" val="3048746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7"/>
          <p:cNvGrpSpPr>
            <a:grpSpLocks/>
          </p:cNvGrpSpPr>
          <p:nvPr/>
        </p:nvGrpSpPr>
        <p:grpSpPr bwMode="auto">
          <a:xfrm>
            <a:off x="1173163" y="1392238"/>
            <a:ext cx="6778625" cy="923925"/>
            <a:chOff x="1172584" y="1381459"/>
            <a:chExt cx="6779110" cy="923330"/>
          </a:xfrm>
        </p:grpSpPr>
        <p:sp>
          <p:nvSpPr>
            <p:cNvPr id="4" name="TextBox 3"/>
            <p:cNvSpPr txBox="1">
              <a:spLocks noChangeArrowheads="1"/>
            </p:cNvSpPr>
            <p:nvPr/>
          </p:nvSpPr>
          <p:spPr bwMode="auto">
            <a:xfrm>
              <a:off x="4147772" y="1381459"/>
              <a:ext cx="8763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Book Antiqua" pitchFamily="18" charset="0"/>
                </a:defRPr>
              </a:lvl1pPr>
              <a:lvl2pPr marL="742950" indent="-285750">
                <a:defRPr>
                  <a:solidFill>
                    <a:schemeClr val="tx1"/>
                  </a:solidFill>
                  <a:latin typeface="Book Antiqua" pitchFamily="18" charset="0"/>
                </a:defRPr>
              </a:lvl2pPr>
              <a:lvl3pPr marL="1143000" indent="-228600">
                <a:defRPr>
                  <a:solidFill>
                    <a:schemeClr val="tx1"/>
                  </a:solidFill>
                  <a:latin typeface="Book Antiqua" pitchFamily="18" charset="0"/>
                </a:defRPr>
              </a:lvl3pPr>
              <a:lvl4pPr marL="1600200" indent="-228600">
                <a:defRPr>
                  <a:solidFill>
                    <a:schemeClr val="tx1"/>
                  </a:solidFill>
                  <a:latin typeface="Book Antiqua" pitchFamily="18" charset="0"/>
                </a:defRPr>
              </a:lvl4pPr>
              <a:lvl5pPr marL="2057400" indent="-228600">
                <a:defRPr>
                  <a:solidFill>
                    <a:schemeClr val="tx1"/>
                  </a:solidFill>
                  <a:latin typeface="Book Antiqua" pitchFamily="18" charset="0"/>
                </a:defRPr>
              </a:lvl5pPr>
              <a:lvl6pPr marL="2514600" indent="-228600" fontAlgn="base">
                <a:spcBef>
                  <a:spcPct val="0"/>
                </a:spcBef>
                <a:spcAft>
                  <a:spcPct val="0"/>
                </a:spcAft>
                <a:defRPr>
                  <a:solidFill>
                    <a:schemeClr val="tx1"/>
                  </a:solidFill>
                  <a:latin typeface="Book Antiqua" pitchFamily="18" charset="0"/>
                </a:defRPr>
              </a:lvl6pPr>
              <a:lvl7pPr marL="2971800" indent="-228600" fontAlgn="base">
                <a:spcBef>
                  <a:spcPct val="0"/>
                </a:spcBef>
                <a:spcAft>
                  <a:spcPct val="0"/>
                </a:spcAft>
                <a:defRPr>
                  <a:solidFill>
                    <a:schemeClr val="tx1"/>
                  </a:solidFill>
                  <a:latin typeface="Book Antiqua" pitchFamily="18" charset="0"/>
                </a:defRPr>
              </a:lvl7pPr>
              <a:lvl8pPr marL="3429000" indent="-228600" fontAlgn="base">
                <a:spcBef>
                  <a:spcPct val="0"/>
                </a:spcBef>
                <a:spcAft>
                  <a:spcPct val="0"/>
                </a:spcAft>
                <a:defRPr>
                  <a:solidFill>
                    <a:schemeClr val="tx1"/>
                  </a:solidFill>
                  <a:latin typeface="Book Antiqua" pitchFamily="18" charset="0"/>
                </a:defRPr>
              </a:lvl8pPr>
              <a:lvl9pPr marL="3886200" indent="-228600" fontAlgn="base">
                <a:spcBef>
                  <a:spcPct val="0"/>
                </a:spcBef>
                <a:spcAft>
                  <a:spcPct val="0"/>
                </a:spcAft>
                <a:defRPr>
                  <a:solidFill>
                    <a:schemeClr val="tx1"/>
                  </a:solidFill>
                  <a:latin typeface="Book Antiqua" pitchFamily="18" charset="0"/>
                </a:defRPr>
              </a:lvl9pPr>
            </a:lstStyle>
            <a:p>
              <a:pPr>
                <a:defRPr/>
              </a:pPr>
              <a:r>
                <a:rPr lang="en-US" sz="5400" smtClean="0">
                  <a:solidFill>
                    <a:srgbClr val="DBA455"/>
                  </a:solidFill>
                  <a:latin typeface="Wingdings" pitchFamily="2" charset="2"/>
                </a:rPr>
                <a:t></a:t>
              </a:r>
            </a:p>
          </p:txBody>
        </p:sp>
        <p:cxnSp>
          <p:nvCxnSpPr>
            <p:cNvPr id="5" name="Straight Connector 4"/>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lvl1pPr>
              <a:defRPr/>
            </a:lvl1pPr>
          </a:lstStyle>
          <a:p>
            <a:pPr>
              <a:defRPr/>
            </a:pPr>
            <a:fld id="{B1B691EB-2BD9-4F61-BCB0-C81AF7C6AC58}" type="datetime1">
              <a:rPr lang="en-US"/>
              <a:pPr>
                <a:defRPr/>
              </a:pPr>
              <a:t>2/1/2013</a:t>
            </a:fld>
            <a:endParaRPr lang="en-US" dirty="0"/>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AD5492D9-ABFB-449C-9868-5EB1F14CCC8B}" type="slidenum">
              <a:rPr lang="en-US"/>
              <a:pPr>
                <a:defRPr/>
              </a:pPr>
              <a:t>‹#›</a:t>
            </a:fld>
            <a:endParaRPr lang="en-US" dirty="0"/>
          </a:p>
        </p:txBody>
      </p:sp>
    </p:spTree>
    <p:extLst>
      <p:ext uri="{BB962C8B-B14F-4D97-AF65-F5344CB8AC3E}">
        <p14:creationId xmlns:p14="http://schemas.microsoft.com/office/powerpoint/2010/main" val="3870782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5C01105-DA5D-4DA1-BD65-94E406E2003F}" type="datetime1">
              <a:rPr lang="en-US"/>
              <a:pPr>
                <a:defRPr/>
              </a:pPr>
              <a:t>2/1/2013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545C5BA-D2BB-44A1-BAB6-874B46AA10CB}" type="slidenum">
              <a:rPr lang="en-US"/>
              <a:pPr>
                <a:defRPr/>
              </a:pPr>
              <a:t>‹#›</a:t>
            </a:fld>
            <a:endParaRPr lang="en-US" dirty="0"/>
          </a:p>
        </p:txBody>
      </p:sp>
    </p:spTree>
    <p:extLst>
      <p:ext uri="{BB962C8B-B14F-4D97-AF65-F5344CB8AC3E}">
        <p14:creationId xmlns:p14="http://schemas.microsoft.com/office/powerpoint/2010/main" val="3697782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29E999F-9A9D-440E-8A5C-1CE5C9D7C509}" type="datetime1">
              <a:rPr lang="en-US"/>
              <a:pPr>
                <a:defRPr/>
              </a:pPr>
              <a:t>2/1/2013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429CF9D-0C19-482B-8C5A-0C2EB30B613E}" type="slidenum">
              <a:rPr lang="en-US"/>
              <a:pPr>
                <a:defRPr/>
              </a:pPr>
              <a:t>‹#›</a:t>
            </a:fld>
            <a:endParaRPr lang="en-US" dirty="0"/>
          </a:p>
        </p:txBody>
      </p:sp>
    </p:spTree>
    <p:extLst>
      <p:ext uri="{BB962C8B-B14F-4D97-AF65-F5344CB8AC3E}">
        <p14:creationId xmlns:p14="http://schemas.microsoft.com/office/powerpoint/2010/main" val="2203362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F558484-999B-49BD-A3D9-08E340422DC2}" type="datetime1">
              <a:rPr lang="en-US"/>
              <a:pPr>
                <a:defRPr/>
              </a:pPr>
              <a:t>2/1/2013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E983E34-3E5B-45E2-8872-7125D87D406D}" type="slidenum">
              <a:rPr lang="en-US"/>
              <a:pPr>
                <a:defRPr/>
              </a:pPr>
              <a:t>‹#›</a:t>
            </a:fld>
            <a:endParaRPr lang="en-US" dirty="0"/>
          </a:p>
        </p:txBody>
      </p:sp>
    </p:spTree>
    <p:extLst>
      <p:ext uri="{BB962C8B-B14F-4D97-AF65-F5344CB8AC3E}">
        <p14:creationId xmlns:p14="http://schemas.microsoft.com/office/powerpoint/2010/main" val="1890711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9" name="Title Placeholder 1"/>
          <p:cNvSpPr>
            <a:spLocks noGrp="1"/>
          </p:cNvSpPr>
          <p:nvPr>
            <p:ph type="title"/>
          </p:nvPr>
        </p:nvSpPr>
        <p:spPr bwMode="auto">
          <a:xfrm>
            <a:off x="688975" y="569913"/>
            <a:ext cx="77565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Text Placeholder 2"/>
          <p:cNvSpPr>
            <a:spLocks noGrp="1"/>
          </p:cNvSpPr>
          <p:nvPr>
            <p:ph type="body" idx="1"/>
          </p:nvPr>
        </p:nvSpPr>
        <p:spPr bwMode="auto">
          <a:xfrm>
            <a:off x="698500" y="2247900"/>
            <a:ext cx="7747000" cy="387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60363" y="6161088"/>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2"/>
                </a:solidFill>
                <a:latin typeface="+mn-lt"/>
                <a:cs typeface="+mn-cs"/>
              </a:defRPr>
            </a:lvl1pPr>
          </a:lstStyle>
          <a:p>
            <a:pPr>
              <a:defRPr/>
            </a:pPr>
            <a:fld id="{97221511-38B5-42BE-9787-87148B304D9E}" type="datetime1">
              <a:rPr lang="en-US"/>
              <a:pPr>
                <a:defRPr/>
              </a:pPr>
              <a:t>2/1/2013</a:t>
            </a:fld>
            <a:endParaRPr lang="en-US" dirty="0"/>
          </a:p>
        </p:txBody>
      </p:sp>
      <p:sp>
        <p:nvSpPr>
          <p:cNvPr id="5" name="Footer Placeholder 4"/>
          <p:cNvSpPr>
            <a:spLocks noGrp="1"/>
          </p:cNvSpPr>
          <p:nvPr>
            <p:ph type="ftr" sz="quarter" idx="3"/>
          </p:nvPr>
        </p:nvSpPr>
        <p:spPr>
          <a:xfrm>
            <a:off x="3124200" y="6161088"/>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2"/>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638925" y="6161088"/>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2"/>
                </a:solidFill>
                <a:latin typeface="+mn-lt"/>
                <a:cs typeface="+mn-cs"/>
              </a:defRPr>
            </a:lvl1pPr>
          </a:lstStyle>
          <a:p>
            <a:pPr>
              <a:defRPr/>
            </a:pPr>
            <a:fld id="{7D30AA30-E139-4274-A54E-77647807BF91}"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0" r:id="rId7"/>
    <p:sldLayoutId id="2147483841" r:id="rId8"/>
    <p:sldLayoutId id="2147483842" r:id="rId9"/>
    <p:sldLayoutId id="2147483849" r:id="rId10"/>
    <p:sldLayoutId id="2147483850" r:id="rId11"/>
  </p:sldLayoutIdLst>
  <p:hf sldNum="0" hdr="0" ftr="0" dt="0"/>
  <p:txStyles>
    <p:titleStyle>
      <a:lvl1pPr algn="ctr" rtl="0" eaLnBrk="0" fontAlgn="base" hangingPunct="0">
        <a:spcBef>
          <a:spcPct val="0"/>
        </a:spcBef>
        <a:spcAft>
          <a:spcPct val="0"/>
        </a:spcAft>
        <a:defRPr sz="5400" kern="1200">
          <a:solidFill>
            <a:schemeClr val="tx2"/>
          </a:solidFill>
          <a:latin typeface="+mj-lt"/>
          <a:ea typeface="+mj-ea"/>
          <a:cs typeface="+mj-cs"/>
        </a:defRPr>
      </a:lvl1pPr>
      <a:lvl2pPr algn="ctr" rtl="0" eaLnBrk="0" fontAlgn="base" hangingPunct="0">
        <a:spcBef>
          <a:spcPct val="0"/>
        </a:spcBef>
        <a:spcAft>
          <a:spcPct val="0"/>
        </a:spcAft>
        <a:defRPr sz="5400">
          <a:solidFill>
            <a:schemeClr val="tx2"/>
          </a:solidFill>
          <a:latin typeface="Book Antiqua" pitchFamily="18" charset="0"/>
        </a:defRPr>
      </a:lvl2pPr>
      <a:lvl3pPr algn="ctr" rtl="0" eaLnBrk="0" fontAlgn="base" hangingPunct="0">
        <a:spcBef>
          <a:spcPct val="0"/>
        </a:spcBef>
        <a:spcAft>
          <a:spcPct val="0"/>
        </a:spcAft>
        <a:defRPr sz="5400">
          <a:solidFill>
            <a:schemeClr val="tx2"/>
          </a:solidFill>
          <a:latin typeface="Book Antiqua" pitchFamily="18" charset="0"/>
        </a:defRPr>
      </a:lvl3pPr>
      <a:lvl4pPr algn="ctr" rtl="0" eaLnBrk="0" fontAlgn="base" hangingPunct="0">
        <a:spcBef>
          <a:spcPct val="0"/>
        </a:spcBef>
        <a:spcAft>
          <a:spcPct val="0"/>
        </a:spcAft>
        <a:defRPr sz="5400">
          <a:solidFill>
            <a:schemeClr val="tx2"/>
          </a:solidFill>
          <a:latin typeface="Book Antiqua" pitchFamily="18" charset="0"/>
        </a:defRPr>
      </a:lvl4pPr>
      <a:lvl5pPr algn="ctr" rtl="0" eaLnBrk="0" fontAlgn="base" hangingPunct="0">
        <a:spcBef>
          <a:spcPct val="0"/>
        </a:spcBef>
        <a:spcAft>
          <a:spcPct val="0"/>
        </a:spcAft>
        <a:defRPr sz="5400">
          <a:solidFill>
            <a:schemeClr val="tx2"/>
          </a:solidFill>
          <a:latin typeface="Book Antiqua"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125" indent="-365125" algn="l" rtl="0" eaLnBrk="0" fontAlgn="base" hangingPunct="0">
        <a:spcBef>
          <a:spcPct val="20000"/>
        </a:spcBef>
        <a:spcAft>
          <a:spcPct val="0"/>
        </a:spcAft>
        <a:buClr>
          <a:schemeClr val="accent1"/>
        </a:buClr>
        <a:buFont typeface="Wingdings" pitchFamily="2" charset="2"/>
        <a:buChar char=""/>
        <a:defRPr sz="2400" kern="1200">
          <a:solidFill>
            <a:srgbClr val="262626"/>
          </a:solidFill>
          <a:latin typeface="+mn-lt"/>
          <a:ea typeface="+mn-ea"/>
          <a:cs typeface="+mn-cs"/>
        </a:defRPr>
      </a:lvl1pPr>
      <a:lvl2pPr marL="776288" indent="-365125" algn="l" rtl="0" eaLnBrk="0" fontAlgn="base" hangingPunct="0">
        <a:spcBef>
          <a:spcPct val="20000"/>
        </a:spcBef>
        <a:spcAft>
          <a:spcPct val="0"/>
        </a:spcAft>
        <a:buClr>
          <a:schemeClr val="accent1"/>
        </a:buClr>
        <a:buFont typeface="Wingdings" pitchFamily="2" charset="2"/>
        <a:buChar char=""/>
        <a:defRPr sz="2200" kern="1200">
          <a:solidFill>
            <a:srgbClr val="262626"/>
          </a:solidFill>
          <a:latin typeface="+mn-lt"/>
          <a:ea typeface="+mn-ea"/>
          <a:cs typeface="+mn-cs"/>
        </a:defRPr>
      </a:lvl2pPr>
      <a:lvl3pPr marL="1143000" indent="-365125" algn="l" rtl="0" eaLnBrk="0" fontAlgn="base" hangingPunct="0">
        <a:spcBef>
          <a:spcPct val="20000"/>
        </a:spcBef>
        <a:spcAft>
          <a:spcPct val="0"/>
        </a:spcAft>
        <a:buClr>
          <a:schemeClr val="accent1"/>
        </a:buClr>
        <a:buFont typeface="Wingdings" pitchFamily="2" charset="2"/>
        <a:buChar char=""/>
        <a:defRPr sz="2000" kern="1200">
          <a:solidFill>
            <a:srgbClr val="262626"/>
          </a:solidFill>
          <a:latin typeface="+mn-lt"/>
          <a:ea typeface="+mn-ea"/>
          <a:cs typeface="+mn-cs"/>
        </a:defRPr>
      </a:lvl3pPr>
      <a:lvl4pPr marL="1508125" indent="-319088" algn="l" rtl="0" eaLnBrk="0" fontAlgn="base" hangingPunct="0">
        <a:spcBef>
          <a:spcPct val="20000"/>
        </a:spcBef>
        <a:spcAft>
          <a:spcPct val="0"/>
        </a:spcAft>
        <a:buClr>
          <a:schemeClr val="accent1"/>
        </a:buClr>
        <a:buFont typeface="Wingdings" pitchFamily="2" charset="2"/>
        <a:buChar char=""/>
        <a:defRPr kern="1200">
          <a:solidFill>
            <a:srgbClr val="262626"/>
          </a:solidFill>
          <a:latin typeface="+mn-lt"/>
          <a:ea typeface="+mn-ea"/>
          <a:cs typeface="+mn-cs"/>
        </a:defRPr>
      </a:lvl4pPr>
      <a:lvl5pPr marL="1828800" indent="-319088" algn="l" rtl="0" eaLnBrk="0" fontAlgn="base" hangingPunct="0">
        <a:spcBef>
          <a:spcPct val="20000"/>
        </a:spcBef>
        <a:spcAft>
          <a:spcPct val="0"/>
        </a:spcAft>
        <a:buClr>
          <a:schemeClr val="accent1"/>
        </a:buClr>
        <a:buFont typeface="Wingdings" pitchFamily="2" charset="2"/>
        <a:buChar char=""/>
        <a:defRPr sz="1600" kern="1200">
          <a:solidFill>
            <a:srgbClr val="262626"/>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563" y="1204913"/>
            <a:ext cx="7754937" cy="1538287"/>
          </a:xfrm>
        </p:spPr>
        <p:txBody>
          <a:bodyPr/>
          <a:lstStyle/>
          <a:p>
            <a:pPr eaLnBrk="1" hangingPunct="1"/>
            <a:r>
              <a:rPr lang="en-US" smtClean="0"/>
              <a:t>The Triple Eight</a:t>
            </a:r>
          </a:p>
        </p:txBody>
      </p:sp>
      <p:sp>
        <p:nvSpPr>
          <p:cNvPr id="3" name="Text Placeholder 2"/>
          <p:cNvSpPr>
            <a:spLocks noGrp="1"/>
          </p:cNvSpPr>
          <p:nvPr>
            <p:ph type="body" idx="1"/>
          </p:nvPr>
        </p:nvSpPr>
        <p:spPr>
          <a:xfrm>
            <a:off x="698500" y="4114800"/>
            <a:ext cx="7735888" cy="1152525"/>
          </a:xfrm>
        </p:spPr>
        <p:txBody>
          <a:bodyPr/>
          <a:lstStyle/>
          <a:p>
            <a:pPr eaLnBrk="1" hangingPunct="1"/>
            <a:r>
              <a:rPr lang="en-US" smtClean="0"/>
              <a:t>A magic process for attacking the exam….</a:t>
            </a:r>
          </a:p>
          <a:p>
            <a:pPr eaLnBrk="1" hangingPunct="1"/>
            <a:endParaRPr lang="en-US" smtClean="0"/>
          </a:p>
          <a:p>
            <a:pPr eaLnBrk="1" hangingPunct="1"/>
            <a:r>
              <a:rPr lang="en-US" sz="1000" smtClean="0"/>
              <a:t>[Skip Nicholson]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846841" y="5334000"/>
            <a:ext cx="609600" cy="457200"/>
          </a:xfrm>
          <a:prstGeom prst="roundRect">
            <a:avLst/>
          </a:prstGeom>
          <a:solidFill>
            <a:schemeClr val="bg2"/>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2057400" y="4419600"/>
            <a:ext cx="609600" cy="457200"/>
          </a:xfrm>
          <a:prstGeom prst="roundRect">
            <a:avLst/>
          </a:prstGeom>
          <a:solidFill>
            <a:schemeClr val="bg2"/>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838200" y="685800"/>
            <a:ext cx="7467600" cy="5539978"/>
          </a:xfrm>
          <a:prstGeom prst="rect">
            <a:avLst/>
          </a:prstGeom>
        </p:spPr>
        <p:txBody>
          <a:bodyPr wrap="square">
            <a:spAutoFit/>
          </a:bodyPr>
          <a:lstStyle/>
          <a:p>
            <a:pPr marL="0" indent="0" eaLnBrk="1" fontAlgn="auto" hangingPunct="1">
              <a:lnSpc>
                <a:spcPct val="125000"/>
              </a:lnSpc>
              <a:spcAft>
                <a:spcPts val="0"/>
              </a:spcAft>
              <a:buFont typeface="Wingdings" pitchFamily="2" charset="2"/>
              <a:buNone/>
              <a:defRPr/>
            </a:pPr>
            <a:r>
              <a:rPr lang="en-US" sz="2400" strike="dblStrike" dirty="0">
                <a:solidFill>
                  <a:schemeClr val="tx1">
                    <a:lumMod val="85000"/>
                    <a:lumOff val="15000"/>
                  </a:schemeClr>
                </a:solidFill>
              </a:rPr>
              <a:t>Many works of literature not readily identified with the mystery or detective story genre nonetheless involve the investigation of a mystery.  </a:t>
            </a:r>
            <a:r>
              <a:rPr lang="en-US" sz="2400" strike="sngStrike" dirty="0">
                <a:solidFill>
                  <a:schemeClr val="tx1">
                    <a:lumMod val="85000"/>
                    <a:lumOff val="15000"/>
                  </a:schemeClr>
                </a:solidFill>
              </a:rPr>
              <a:t>In these works, the solution to the mystery may be less important than the knowledge gained in the process of its investigation</a:t>
            </a:r>
            <a:r>
              <a:rPr lang="en-US" sz="2400" dirty="0">
                <a:solidFill>
                  <a:schemeClr val="tx1">
                    <a:lumMod val="85000"/>
                    <a:lumOff val="15000"/>
                  </a:schemeClr>
                </a:solidFill>
              </a:rPr>
              <a:t>. Choose a novel or play in which one or more of the characters confront a mystery.  Then write an essay in which you identify the mystery </a:t>
            </a:r>
            <a:r>
              <a:rPr lang="en-US" sz="2400" b="1" dirty="0">
                <a:solidFill>
                  <a:srgbClr val="00B050"/>
                </a:solidFill>
              </a:rPr>
              <a:t>and</a:t>
            </a:r>
            <a:r>
              <a:rPr lang="en-US" sz="2400" dirty="0">
                <a:solidFill>
                  <a:srgbClr val="00B050"/>
                </a:solidFill>
              </a:rPr>
              <a:t> </a:t>
            </a:r>
            <a:r>
              <a:rPr lang="en-US" sz="2400" dirty="0">
                <a:solidFill>
                  <a:schemeClr val="tx1">
                    <a:lumMod val="85000"/>
                    <a:lumOff val="15000"/>
                  </a:schemeClr>
                </a:solidFill>
              </a:rPr>
              <a:t>explain how the investigation illuminates </a:t>
            </a:r>
            <a:r>
              <a:rPr lang="en-US" sz="2400" u="wavyHeavy" dirty="0">
                <a:solidFill>
                  <a:schemeClr val="accent5">
                    <a:lumMod val="60000"/>
                    <a:lumOff val="40000"/>
                  </a:schemeClr>
                </a:solidFill>
                <a:uFill>
                  <a:solidFill>
                    <a:schemeClr val="accent1">
                      <a:lumMod val="75000"/>
                    </a:schemeClr>
                  </a:solidFill>
                </a:uFill>
              </a:rPr>
              <a:t>the meaning of the work as a whole</a:t>
            </a:r>
            <a:r>
              <a:rPr lang="en-US" sz="2400" dirty="0">
                <a:solidFill>
                  <a:schemeClr val="tx1">
                    <a:lumMod val="85000"/>
                    <a:lumOff val="15000"/>
                  </a:schemeClr>
                </a:solidFill>
              </a:rPr>
              <a:t>.  Do </a:t>
            </a:r>
            <a:r>
              <a:rPr lang="en-US" sz="2400" b="1" dirty="0">
                <a:solidFill>
                  <a:srgbClr val="00B050"/>
                </a:solidFill>
              </a:rPr>
              <a:t>not</a:t>
            </a:r>
            <a:r>
              <a:rPr lang="en-US" sz="2400" dirty="0">
                <a:solidFill>
                  <a:srgbClr val="00B050"/>
                </a:solidFill>
              </a:rPr>
              <a:t> </a:t>
            </a:r>
            <a:r>
              <a:rPr lang="en-US" sz="2400" dirty="0">
                <a:solidFill>
                  <a:schemeClr val="tx1">
                    <a:lumMod val="85000"/>
                    <a:lumOff val="15000"/>
                  </a:schemeClr>
                </a:solidFill>
              </a:rPr>
              <a:t>merely summarize the plot.</a:t>
            </a:r>
          </a:p>
          <a:p>
            <a:pPr marL="365760" indent="-365760" eaLnBrk="1" fontAlgn="auto" hangingPunct="1">
              <a:spcAft>
                <a:spcPts val="0"/>
              </a:spcAft>
              <a:defRPr/>
            </a:pPr>
            <a:endParaRPr lang="en-US" sz="2400" dirty="0">
              <a:solidFill>
                <a:schemeClr val="tx1">
                  <a:lumMod val="85000"/>
                  <a:lumOff val="15000"/>
                </a:schemeClr>
              </a:solidFill>
            </a:endParaRPr>
          </a:p>
        </p:txBody>
      </p:sp>
      <p:sp>
        <p:nvSpPr>
          <p:cNvPr id="9" name="Rounded Rectangle 8"/>
          <p:cNvSpPr/>
          <p:nvPr/>
        </p:nvSpPr>
        <p:spPr>
          <a:xfrm>
            <a:off x="3505200" y="3048000"/>
            <a:ext cx="3200400" cy="40778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5486400" y="3962400"/>
            <a:ext cx="1143000" cy="40778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1676400" y="3962400"/>
            <a:ext cx="1981200" cy="40778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2667000" y="4447880"/>
            <a:ext cx="1066800" cy="40778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4171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09600" y="4419600"/>
            <a:ext cx="8153400" cy="2193925"/>
          </a:xfrm>
          <a:prstGeom prst="rect">
            <a:avLst/>
          </a:prstGeom>
          <a:ln>
            <a:noFill/>
          </a:ln>
          <a:effectLst>
            <a:outerShdw blurRad="292100" dist="139700" dir="2700000" algn="tl" rotWithShape="0">
              <a:srgbClr val="333333">
                <a:alpha val="65000"/>
              </a:srgbClr>
            </a:outerShdw>
          </a:effectLst>
        </p:spPr>
      </p:pic>
      <p:sp>
        <p:nvSpPr>
          <p:cNvPr id="3" name="Content Placeholder 1"/>
          <p:cNvSpPr txBox="1">
            <a:spLocks/>
          </p:cNvSpPr>
          <p:nvPr/>
        </p:nvSpPr>
        <p:spPr>
          <a:xfrm>
            <a:off x="699247" y="267147"/>
            <a:ext cx="7745505" cy="4076253"/>
          </a:xfrm>
          <a:prstGeom prst="rect">
            <a:avLst/>
          </a:prstGeom>
        </p:spPr>
        <p:txBody>
          <a:bodyPr>
            <a:norm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fontAlgn="auto">
              <a:spcAft>
                <a:spcPts val="0"/>
              </a:spcAft>
              <a:buFont typeface="Wingdings" pitchFamily="2" charset="2"/>
              <a:buNone/>
              <a:defRPr/>
            </a:pPr>
            <a:r>
              <a:rPr lang="en-US" dirty="0" smtClean="0"/>
              <a:t>Many works of literature not readily identified with the mystery or detective story genre nonetheless involve the investigation of a mystery.  In these works, the solution to the mystery may be less important than the </a:t>
            </a:r>
            <a:r>
              <a:rPr lang="en-US" b="1" i="1" dirty="0" smtClean="0"/>
              <a:t>knowledge gained in the process </a:t>
            </a:r>
            <a:r>
              <a:rPr lang="en-US" dirty="0" smtClean="0"/>
              <a:t>of its investigation. Choose a novel or play in which one or more of the characters confront a mystery.  Then write an essay in which you identify the mystery and explain how the investigation illuminates the meaning of the work as a whole.  Do not merely summarize the plot.</a:t>
            </a:r>
          </a:p>
          <a:p>
            <a:pPr fontAlgn="auto">
              <a:spcAft>
                <a:spcPts val="0"/>
              </a:spcAft>
              <a:defRPr/>
            </a:pPr>
            <a:endParaRPr lang="en-US" dirty="0"/>
          </a:p>
        </p:txBody>
      </p:sp>
      <p:sp>
        <p:nvSpPr>
          <p:cNvPr id="6" name="Rounded Rectangle 5"/>
          <p:cNvSpPr/>
          <p:nvPr/>
        </p:nvSpPr>
        <p:spPr>
          <a:xfrm>
            <a:off x="2292722" y="2875568"/>
            <a:ext cx="2736477" cy="381000"/>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H="1">
            <a:off x="1295400" y="3256568"/>
            <a:ext cx="914400" cy="10868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3200400" y="3352800"/>
            <a:ext cx="2286000" cy="9906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5860676" y="3655243"/>
            <a:ext cx="768724" cy="76200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Elbow Connector 13"/>
          <p:cNvCxnSpPr/>
          <p:nvPr/>
        </p:nvCxnSpPr>
        <p:spPr>
          <a:xfrm>
            <a:off x="3276600" y="1828800"/>
            <a:ext cx="5168152" cy="3505200"/>
          </a:xfrm>
          <a:prstGeom prst="bentConnector3">
            <a:avLst>
              <a:gd name="adj1" fmla="val 107457"/>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Rounded Rectangle 18"/>
          <p:cNvSpPr/>
          <p:nvPr/>
        </p:nvSpPr>
        <p:spPr>
          <a:xfrm>
            <a:off x="5638801" y="2858285"/>
            <a:ext cx="1066800" cy="381000"/>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500"/>
                                        <p:tgtEl>
                                          <p:spTgt spid="8"/>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wheel(1)">
                                      <p:cBhvr>
                                        <p:cTn id="24" dur="2000"/>
                                        <p:tgtEl>
                                          <p:spTgt spid="19"/>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fade">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p:cNvSpPr>
            <a:spLocks noGrp="1"/>
          </p:cNvSpPr>
          <p:nvPr>
            <p:ph type="title"/>
          </p:nvPr>
        </p:nvSpPr>
        <p:spPr/>
        <p:txBody>
          <a:bodyPr/>
          <a:lstStyle/>
          <a:p>
            <a:pPr eaLnBrk="1" hangingPunct="1"/>
            <a:r>
              <a:rPr lang="en-US" smtClean="0"/>
              <a:t>2005, Q3</a:t>
            </a:r>
          </a:p>
        </p:txBody>
      </p:sp>
      <p:sp>
        <p:nvSpPr>
          <p:cNvPr id="17411" name="TextBox 4"/>
          <p:cNvSpPr txBox="1">
            <a:spLocks noChangeArrowheads="1"/>
          </p:cNvSpPr>
          <p:nvPr/>
        </p:nvSpPr>
        <p:spPr bwMode="auto">
          <a:xfrm>
            <a:off x="1143000" y="2438400"/>
            <a:ext cx="6858000" cy="406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ook Antiqua" pitchFamily="18" charset="0"/>
                <a:cs typeface="Arial" charset="0"/>
              </a:defRPr>
            </a:lvl1pPr>
            <a:lvl2pPr marL="742950" indent="-285750" eaLnBrk="0" hangingPunct="0">
              <a:defRPr>
                <a:solidFill>
                  <a:schemeClr val="tx1"/>
                </a:solidFill>
                <a:latin typeface="Book Antiqua" pitchFamily="18" charset="0"/>
                <a:cs typeface="Arial" charset="0"/>
              </a:defRPr>
            </a:lvl2pPr>
            <a:lvl3pPr marL="1143000" indent="-228600" eaLnBrk="0" hangingPunct="0">
              <a:defRPr>
                <a:solidFill>
                  <a:schemeClr val="tx1"/>
                </a:solidFill>
                <a:latin typeface="Book Antiqua" pitchFamily="18" charset="0"/>
                <a:cs typeface="Arial" charset="0"/>
              </a:defRPr>
            </a:lvl3pPr>
            <a:lvl4pPr marL="1600200" indent="-228600" eaLnBrk="0" hangingPunct="0">
              <a:defRPr>
                <a:solidFill>
                  <a:schemeClr val="tx1"/>
                </a:solidFill>
                <a:latin typeface="Book Antiqua" pitchFamily="18" charset="0"/>
                <a:cs typeface="Arial" charset="0"/>
              </a:defRPr>
            </a:lvl4pPr>
            <a:lvl5pPr marL="2057400" indent="-228600" eaLnBrk="0" hangingPunct="0">
              <a:defRPr>
                <a:solidFill>
                  <a:schemeClr val="tx1"/>
                </a:solidFill>
                <a:latin typeface="Book Antiqua" pitchFamily="18" charset="0"/>
                <a:cs typeface="Arial" charset="0"/>
              </a:defRPr>
            </a:lvl5pPr>
            <a:lvl6pPr marL="2514600" indent="-228600" eaLnBrk="0" fontAlgn="base" hangingPunct="0">
              <a:spcBef>
                <a:spcPct val="0"/>
              </a:spcBef>
              <a:spcAft>
                <a:spcPct val="0"/>
              </a:spcAft>
              <a:defRPr>
                <a:solidFill>
                  <a:schemeClr val="tx1"/>
                </a:solidFill>
                <a:latin typeface="Book Antiqua" pitchFamily="18" charset="0"/>
                <a:cs typeface="Arial" charset="0"/>
              </a:defRPr>
            </a:lvl6pPr>
            <a:lvl7pPr marL="2971800" indent="-228600" eaLnBrk="0" fontAlgn="base" hangingPunct="0">
              <a:spcBef>
                <a:spcPct val="0"/>
              </a:spcBef>
              <a:spcAft>
                <a:spcPct val="0"/>
              </a:spcAft>
              <a:defRPr>
                <a:solidFill>
                  <a:schemeClr val="tx1"/>
                </a:solidFill>
                <a:latin typeface="Book Antiqua" pitchFamily="18" charset="0"/>
                <a:cs typeface="Arial" charset="0"/>
              </a:defRPr>
            </a:lvl7pPr>
            <a:lvl8pPr marL="3429000" indent="-228600" eaLnBrk="0" fontAlgn="base" hangingPunct="0">
              <a:spcBef>
                <a:spcPct val="0"/>
              </a:spcBef>
              <a:spcAft>
                <a:spcPct val="0"/>
              </a:spcAft>
              <a:defRPr>
                <a:solidFill>
                  <a:schemeClr val="tx1"/>
                </a:solidFill>
                <a:latin typeface="Book Antiqua" pitchFamily="18" charset="0"/>
                <a:cs typeface="Arial" charset="0"/>
              </a:defRPr>
            </a:lvl8pPr>
            <a:lvl9pPr marL="3886200" indent="-228600" eaLnBrk="0" fontAlgn="base" hangingPunct="0">
              <a:spcBef>
                <a:spcPct val="0"/>
              </a:spcBef>
              <a:spcAft>
                <a:spcPct val="0"/>
              </a:spcAft>
              <a:defRPr>
                <a:solidFill>
                  <a:schemeClr val="tx1"/>
                </a:solidFill>
                <a:latin typeface="Book Antiqua" pitchFamily="18" charset="0"/>
                <a:cs typeface="Arial" charset="0"/>
              </a:defRPr>
            </a:lvl9pPr>
          </a:lstStyle>
          <a:p>
            <a:pPr eaLnBrk="1" hangingPunct="1"/>
            <a:r>
              <a:rPr lang="en-US" sz="2400" dirty="0"/>
              <a:t>In Kate Chopin’s </a:t>
            </a:r>
            <a:r>
              <a:rPr lang="en-US" sz="2400" i="1" dirty="0"/>
              <a:t>The Awakening </a:t>
            </a:r>
            <a:r>
              <a:rPr lang="en-US" sz="2400" dirty="0"/>
              <a:t>(1899), protagonist Edna </a:t>
            </a:r>
            <a:r>
              <a:rPr lang="en-US" sz="2400" dirty="0" err="1"/>
              <a:t>Pontellier</a:t>
            </a:r>
            <a:r>
              <a:rPr lang="en-US" sz="2400" dirty="0"/>
              <a:t> is said to possess “that outward existence which conforms, the inward life which questions.” In a novel or play that you have studied, identify a character who conforms outwardly while questioning inwardly. Then write an essay in which you analyze how this tension between outward conformity and inward questioning contributes to the meaning of the work. Avoid mere plot summary.</a:t>
            </a:r>
          </a:p>
          <a:p>
            <a:pPr eaLnBrk="1" hangingPunct="1"/>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2286000" y="2922388"/>
            <a:ext cx="609600" cy="354211"/>
          </a:xfrm>
          <a:prstGeom prst="roundRect">
            <a:avLst/>
          </a:prstGeom>
          <a:solidFill>
            <a:schemeClr val="bg2"/>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1"/>
          <p:cNvSpPr txBox="1">
            <a:spLocks/>
          </p:cNvSpPr>
          <p:nvPr/>
        </p:nvSpPr>
        <p:spPr>
          <a:xfrm>
            <a:off x="699247" y="267147"/>
            <a:ext cx="7745505" cy="3542853"/>
          </a:xfrm>
          <a:prstGeom prst="rect">
            <a:avLst/>
          </a:prstGeom>
        </p:spPr>
        <p:txBody>
          <a:bodyPr>
            <a:normAutofit/>
          </a:bodyPr>
          <a:lst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a:lstStyle>
          <a:p>
            <a:pPr marL="0" indent="0" fontAlgn="auto">
              <a:spcAft>
                <a:spcPts val="0"/>
              </a:spcAft>
              <a:buFont typeface="Wingdings" pitchFamily="2" charset="2"/>
              <a:buNone/>
              <a:defRPr/>
            </a:pPr>
            <a:r>
              <a:rPr lang="en-US" strike="dblStrike" dirty="0"/>
              <a:t>In Kate Chopin’s </a:t>
            </a:r>
            <a:r>
              <a:rPr lang="en-US" i="1" strike="dblStrike" dirty="0"/>
              <a:t>The Awakening </a:t>
            </a:r>
            <a:r>
              <a:rPr lang="en-US" strike="dblStrike" dirty="0"/>
              <a:t>(1899), protagonist Edna </a:t>
            </a:r>
            <a:r>
              <a:rPr lang="en-US" strike="dblStrike" dirty="0" err="1"/>
              <a:t>Pontellier</a:t>
            </a:r>
            <a:r>
              <a:rPr lang="en-US" strike="dblStrike" dirty="0"/>
              <a:t> is said to possess “that outward existence which conforms, the inward life which questions.” </a:t>
            </a:r>
            <a:r>
              <a:rPr lang="en-US" dirty="0"/>
              <a:t>In a novel or play that you have studied, identify a character who conforms outwardly while questioning inwardly. Then write an essay in which you analyze how this tension between outward conformity and inward questioning contributes to the </a:t>
            </a:r>
            <a:r>
              <a:rPr lang="en-US" u="wavyHeavy" dirty="0">
                <a:uFill>
                  <a:solidFill>
                    <a:srgbClr val="FF0000"/>
                  </a:solidFill>
                </a:uFill>
              </a:rPr>
              <a:t>meaning of the work</a:t>
            </a:r>
            <a:r>
              <a:rPr lang="en-US" dirty="0"/>
              <a:t>. Avoid mere plot summary.</a:t>
            </a:r>
          </a:p>
          <a:p>
            <a:pPr fontAlgn="auto">
              <a:spcAft>
                <a:spcPts val="0"/>
              </a:spcAft>
              <a:defRPr/>
            </a:pPr>
            <a:endParaRPr lang="en-US" dirty="0"/>
          </a:p>
        </p:txBody>
      </p:sp>
      <p:pic>
        <p:nvPicPr>
          <p:cNvPr id="6" name="Picture 5"/>
          <p:cNvPicPr>
            <a:picLocks noChangeAspect="1"/>
          </p:cNvPicPr>
          <p:nvPr/>
        </p:nvPicPr>
        <p:blipFill>
          <a:blip r:embed="rId2"/>
          <a:stretch>
            <a:fillRect/>
          </a:stretch>
        </p:blipFill>
        <p:spPr>
          <a:xfrm>
            <a:off x="457200" y="3810000"/>
            <a:ext cx="8445500" cy="2787650"/>
          </a:xfrm>
          <a:prstGeom prst="rect">
            <a:avLst/>
          </a:prstGeom>
          <a:ln>
            <a:noFill/>
          </a:ln>
          <a:effectLst>
            <a:outerShdw blurRad="292100" dist="139700" dir="2700000" algn="tl" rotWithShape="0">
              <a:srgbClr val="333333">
                <a:alpha val="65000"/>
              </a:srgbClr>
            </a:outerShdw>
          </a:effectLst>
        </p:spPr>
      </p:pic>
      <p:sp>
        <p:nvSpPr>
          <p:cNvPr id="4" name="Rounded Rectangle 3"/>
          <p:cNvSpPr/>
          <p:nvPr/>
        </p:nvSpPr>
        <p:spPr>
          <a:xfrm>
            <a:off x="699246" y="1752600"/>
            <a:ext cx="2729753" cy="40778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1371600" y="2514600"/>
            <a:ext cx="1066800" cy="40778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4571998" y="2160389"/>
            <a:ext cx="1981201" cy="40778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heel(1)">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4" grpId="0" animBg="1"/>
      <p:bldP spid="5"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8500" y="2057400"/>
            <a:ext cx="7747000" cy="4419600"/>
          </a:xfrm>
        </p:spPr>
        <p:txBody>
          <a:bodyPr/>
          <a:lstStyle/>
          <a:p>
            <a:pPr marL="457200" indent="-457200" eaLnBrk="1" hangingPunct="1">
              <a:spcAft>
                <a:spcPts val="1800"/>
              </a:spcAft>
              <a:buFont typeface="Book Antiqua" pitchFamily="18" charset="0"/>
              <a:buAutoNum type="arabicPeriod"/>
            </a:pPr>
            <a:r>
              <a:rPr lang="en-US" smtClean="0"/>
              <a:t>Write down a plan. </a:t>
            </a:r>
            <a:br>
              <a:rPr lang="en-US" smtClean="0"/>
            </a:br>
            <a:r>
              <a:rPr lang="en-US" smtClean="0"/>
              <a:t>Do not let the prompt dictate your organization.</a:t>
            </a:r>
          </a:p>
          <a:p>
            <a:pPr marL="457200" indent="-457200" eaLnBrk="1" hangingPunct="1">
              <a:spcAft>
                <a:spcPts val="1800"/>
              </a:spcAft>
              <a:buFont typeface="Book Antiqua" pitchFamily="18" charset="0"/>
              <a:buAutoNum type="arabicPeriod"/>
            </a:pPr>
            <a:r>
              <a:rPr lang="en-US" smtClean="0"/>
              <a:t>Leave a space for an introduction.</a:t>
            </a:r>
          </a:p>
          <a:p>
            <a:pPr marL="457200" indent="-457200" eaLnBrk="1" hangingPunct="1">
              <a:spcAft>
                <a:spcPts val="1800"/>
              </a:spcAft>
              <a:buFont typeface="Book Antiqua" pitchFamily="18" charset="0"/>
              <a:buAutoNum type="arabicPeriod"/>
            </a:pPr>
            <a:r>
              <a:rPr lang="en-US" smtClean="0"/>
              <a:t>Remember your audience.</a:t>
            </a:r>
          </a:p>
          <a:p>
            <a:pPr marL="457200" indent="-457200" eaLnBrk="1" hangingPunct="1">
              <a:spcAft>
                <a:spcPts val="1800"/>
              </a:spcAft>
              <a:buFont typeface="Book Antiqua" pitchFamily="18" charset="0"/>
              <a:buAutoNum type="arabicPeriod"/>
            </a:pPr>
            <a:r>
              <a:rPr lang="en-US" smtClean="0"/>
              <a:t>Write legibly in ink.</a:t>
            </a:r>
          </a:p>
        </p:txBody>
      </p:sp>
      <p:sp>
        <p:nvSpPr>
          <p:cNvPr id="19459" name="Title 2"/>
          <p:cNvSpPr>
            <a:spLocks noGrp="1"/>
          </p:cNvSpPr>
          <p:nvPr>
            <p:ph type="title"/>
          </p:nvPr>
        </p:nvSpPr>
        <p:spPr/>
        <p:txBody>
          <a:bodyPr/>
          <a:lstStyle/>
          <a:p>
            <a:pPr eaLnBrk="1" hangingPunct="1"/>
            <a:r>
              <a:rPr lang="en-US" sz="3600" b="1" smtClean="0"/>
              <a:t>ALL 3 QUESTIONS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685800" y="914400"/>
            <a:ext cx="7747000" cy="5562600"/>
          </a:xfrm>
        </p:spPr>
        <p:txBody>
          <a:bodyPr/>
          <a:lstStyle/>
          <a:p>
            <a:pPr marL="457200" indent="-457200" eaLnBrk="1" hangingPunct="1">
              <a:spcAft>
                <a:spcPts val="1200"/>
              </a:spcAft>
              <a:buFont typeface="Book Antiqua" pitchFamily="18" charset="0"/>
              <a:buAutoNum type="arabicPeriod" startAt="5"/>
            </a:pPr>
            <a:r>
              <a:rPr lang="en-US" smtClean="0"/>
              <a:t>Refer often to the text but avoid direct quotations of more than four words</a:t>
            </a:r>
          </a:p>
          <a:p>
            <a:pPr marL="457200" indent="-457200" eaLnBrk="1" hangingPunct="1">
              <a:spcAft>
                <a:spcPts val="1200"/>
              </a:spcAft>
              <a:buFont typeface="Book Antiqua" pitchFamily="18" charset="0"/>
              <a:buAutoNum type="arabicPeriod" startAt="5"/>
            </a:pPr>
            <a:r>
              <a:rPr lang="en-US" smtClean="0"/>
              <a:t>Avoid plot summary and paraphrase.</a:t>
            </a:r>
          </a:p>
          <a:p>
            <a:pPr marL="457200" indent="-457200" eaLnBrk="1" hangingPunct="1">
              <a:spcAft>
                <a:spcPts val="1200"/>
              </a:spcAft>
              <a:buFont typeface="Book Antiqua" pitchFamily="18" charset="0"/>
              <a:buAutoNum type="arabicPeriod" startAt="5"/>
            </a:pPr>
            <a:r>
              <a:rPr lang="en-US" smtClean="0"/>
              <a:t>Follow all detail from the text with your commentary; </a:t>
            </a:r>
            <a:br>
              <a:rPr lang="en-US" smtClean="0"/>
            </a:br>
            <a:r>
              <a:rPr lang="en-US" smtClean="0"/>
              <a:t>use the ratio of two pieces of your commentary to every one of detail from the text.</a:t>
            </a:r>
          </a:p>
          <a:p>
            <a:pPr marL="457200" indent="-457200" eaLnBrk="1" hangingPunct="1">
              <a:spcAft>
                <a:spcPts val="1200"/>
              </a:spcAft>
              <a:buFont typeface="Book Antiqua" pitchFamily="18" charset="0"/>
              <a:buAutoNum type="arabicPeriod" startAt="5"/>
            </a:pPr>
            <a:r>
              <a:rPr lang="en-US" smtClean="0"/>
              <a:t>Avoid ‘name calling,’ the identification of literary elements without explaining why the writer is using them.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863" y="4092575"/>
            <a:ext cx="7767637" cy="644525"/>
          </a:xfrm>
        </p:spPr>
        <p:txBody>
          <a:bodyPr/>
          <a:lstStyle/>
          <a:p>
            <a:pPr eaLnBrk="1" hangingPunct="1"/>
            <a:r>
              <a:rPr lang="en-US" b="1" smtClean="0"/>
              <a:t>GOOD  LUCK!</a:t>
            </a:r>
          </a:p>
        </p:txBody>
      </p:sp>
      <p:sp>
        <p:nvSpPr>
          <p:cNvPr id="4" name="Text Placeholder 3"/>
          <p:cNvSpPr>
            <a:spLocks noGrp="1"/>
          </p:cNvSpPr>
          <p:nvPr>
            <p:ph type="body" sz="half" idx="2"/>
          </p:nvPr>
        </p:nvSpPr>
        <p:spPr>
          <a:xfrm>
            <a:off x="682625" y="5324475"/>
            <a:ext cx="7756525" cy="804863"/>
          </a:xfrm>
        </p:spPr>
        <p:txBody>
          <a:bodyPr/>
          <a:lstStyle/>
          <a:p>
            <a:pPr eaLnBrk="1" hangingPunct="1"/>
            <a:r>
              <a:rPr lang="en-US" smtClean="0"/>
              <a:t>…and plan so that you won’t need it.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1000"/>
                                        <p:tgtEl>
                                          <p:spTgt spid="4">
                                            <p:txEl>
                                              <p:pRg st="0" end="0"/>
                                            </p:txEl>
                                          </p:spTgt>
                                        </p:tgtEl>
                                      </p:cBhvr>
                                    </p:animEffect>
                                    <p:anim calcmode="lin" valueType="num">
                                      <p:cBhvr>
                                        <p:cTn id="1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eaLnBrk="1" hangingPunct="1">
              <a:spcAft>
                <a:spcPts val="1200"/>
              </a:spcAft>
              <a:buFont typeface="Book Antiqua" pitchFamily="18" charset="0"/>
              <a:buAutoNum type="arabicPeriod"/>
            </a:pPr>
            <a:r>
              <a:rPr lang="en-US" dirty="0" smtClean="0"/>
              <a:t>Find </a:t>
            </a:r>
            <a:r>
              <a:rPr lang="en-US" dirty="0" smtClean="0"/>
              <a:t>&amp; mark verbs in the imperative and all conjunctions.</a:t>
            </a:r>
          </a:p>
          <a:p>
            <a:pPr marL="457200" indent="-457200" eaLnBrk="1" hangingPunct="1">
              <a:spcAft>
                <a:spcPts val="1200"/>
              </a:spcAft>
              <a:buFont typeface="Book Antiqua" pitchFamily="18" charset="0"/>
              <a:buAutoNum type="arabicPeriod"/>
            </a:pPr>
            <a:r>
              <a:rPr lang="en-US" dirty="0" smtClean="0"/>
              <a:t>Identify all parts of the task.</a:t>
            </a:r>
          </a:p>
          <a:p>
            <a:pPr marL="457200" indent="-457200" eaLnBrk="1" hangingPunct="1">
              <a:spcAft>
                <a:spcPts val="1200"/>
              </a:spcAft>
              <a:buFont typeface="Book Antiqua" pitchFamily="18" charset="0"/>
              <a:buAutoNum type="arabicPeriod"/>
            </a:pPr>
            <a:r>
              <a:rPr lang="en-US" dirty="0" smtClean="0"/>
              <a:t>Read the passage attentively and mark it up</a:t>
            </a:r>
            <a:r>
              <a:rPr lang="en-US" dirty="0"/>
              <a:t>.</a:t>
            </a:r>
          </a:p>
          <a:p>
            <a:pPr marL="457200" indent="-457200" eaLnBrk="1" hangingPunct="1">
              <a:spcAft>
                <a:spcPts val="1200"/>
              </a:spcAft>
              <a:buFont typeface="Book Antiqua" pitchFamily="18" charset="0"/>
              <a:buAutoNum type="arabicPeriod"/>
            </a:pPr>
            <a:r>
              <a:rPr lang="en-US" dirty="0" smtClean="0"/>
              <a:t>Watch for patterns of organization, repetition, echoing, or precedence.</a:t>
            </a:r>
            <a:endParaRPr lang="en-US" dirty="0" smtClean="0"/>
          </a:p>
          <a:p>
            <a:pPr marL="457200" indent="-457200" eaLnBrk="1" hangingPunct="1">
              <a:spcAft>
                <a:spcPts val="1200"/>
              </a:spcAft>
              <a:buFont typeface="Book Antiqua" pitchFamily="18" charset="0"/>
              <a:buAutoNum type="arabicPeriod"/>
            </a:pPr>
            <a:endParaRPr lang="en-US" dirty="0" smtClean="0"/>
          </a:p>
          <a:p>
            <a:pPr marL="457200" indent="-457200" eaLnBrk="1" hangingPunct="1">
              <a:spcAft>
                <a:spcPts val="1200"/>
              </a:spcAft>
              <a:buFont typeface="Book Antiqua" pitchFamily="18" charset="0"/>
              <a:buAutoNum type="arabicPeriod"/>
            </a:pPr>
            <a:endParaRPr lang="en-US" dirty="0" smtClean="0"/>
          </a:p>
        </p:txBody>
      </p:sp>
      <p:sp>
        <p:nvSpPr>
          <p:cNvPr id="11267" name="Title 2"/>
          <p:cNvSpPr>
            <a:spLocks noGrp="1"/>
          </p:cNvSpPr>
          <p:nvPr>
            <p:ph type="title"/>
          </p:nvPr>
        </p:nvSpPr>
        <p:spPr/>
        <p:txBody>
          <a:bodyPr/>
          <a:lstStyle/>
          <a:p>
            <a:pPr eaLnBrk="1" hangingPunct="1"/>
            <a:r>
              <a:rPr lang="en-US" sz="3600" b="1" smtClean="0"/>
              <a:t>Questions 1&amp; 2: Poetry &amp; Prose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eaLnBrk="1" hangingPunct="1">
              <a:buFont typeface="Book Antiqua" pitchFamily="18" charset="0"/>
              <a:buAutoNum type="arabicPeriod" startAt="5"/>
            </a:pPr>
            <a:r>
              <a:rPr lang="en-US" dirty="0" smtClean="0"/>
              <a:t>Identify speaker, the audience, the setting, and the occasion.</a:t>
            </a:r>
          </a:p>
          <a:p>
            <a:pPr marL="457200" indent="-457200" eaLnBrk="1" hangingPunct="1">
              <a:buFont typeface="Book Antiqua" pitchFamily="18" charset="0"/>
              <a:buAutoNum type="arabicPeriod" startAt="5"/>
            </a:pPr>
            <a:r>
              <a:rPr lang="en-US" dirty="0" smtClean="0"/>
              <a:t>Mark </a:t>
            </a:r>
            <a:r>
              <a:rPr lang="en-US" dirty="0" smtClean="0"/>
              <a:t>shifts in point of view, tone, or the like; mark any significant punctuation/pointing.</a:t>
            </a:r>
          </a:p>
          <a:p>
            <a:pPr marL="457200" indent="-457200" eaLnBrk="1" hangingPunct="1">
              <a:buFont typeface="Book Antiqua" pitchFamily="18" charset="0"/>
              <a:buAutoNum type="arabicPeriod" startAt="5"/>
            </a:pPr>
            <a:r>
              <a:rPr lang="en-US" dirty="0" smtClean="0"/>
              <a:t>In poetry, note if a rhyme scheme or the arrangement on the page helps reveal organization</a:t>
            </a:r>
            <a:r>
              <a:rPr lang="en-US" dirty="0" smtClean="0"/>
              <a:t>.</a:t>
            </a:r>
          </a:p>
          <a:p>
            <a:pPr marL="457200" indent="-457200" eaLnBrk="1" hangingPunct="1">
              <a:buFont typeface="Book Antiqua" pitchFamily="18" charset="0"/>
              <a:buAutoNum type="arabicPeriod" startAt="5"/>
            </a:pPr>
            <a:r>
              <a:rPr lang="en-US" dirty="0" smtClean="0"/>
              <a:t>Identify </a:t>
            </a:r>
            <a:r>
              <a:rPr lang="en-US" dirty="0"/>
              <a:t>the main purpose &amp; tone.</a:t>
            </a:r>
          </a:p>
          <a:p>
            <a:pPr marL="457200" indent="-457200" eaLnBrk="1" hangingPunct="1">
              <a:buFont typeface="Book Antiqua" pitchFamily="18" charset="0"/>
              <a:buAutoNum type="arabicPeriod" startAt="5"/>
            </a:pPr>
            <a:endParaRPr lang="en-US" dirty="0" smtClean="0"/>
          </a:p>
        </p:txBody>
      </p:sp>
      <p:sp>
        <p:nvSpPr>
          <p:cNvPr id="12291" name="Title 2"/>
          <p:cNvSpPr>
            <a:spLocks noGrp="1"/>
          </p:cNvSpPr>
          <p:nvPr>
            <p:ph type="title"/>
          </p:nvPr>
        </p:nvSpPr>
        <p:spPr/>
        <p:txBody>
          <a:bodyPr/>
          <a:lstStyle/>
          <a:p>
            <a:pPr eaLnBrk="1" hangingPunct="1"/>
            <a:r>
              <a:rPr lang="en-US" sz="3600" b="1" smtClean="0"/>
              <a:t>Questions 1&amp; 2: Poetry &amp; Prose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eaLnBrk="1" hangingPunct="1">
              <a:spcAft>
                <a:spcPts val="1200"/>
              </a:spcAft>
              <a:buFont typeface="Book Antiqua" pitchFamily="18" charset="0"/>
              <a:buAutoNum type="arabicPeriod"/>
            </a:pPr>
            <a:r>
              <a:rPr lang="en-US" dirty="0" smtClean="0"/>
              <a:t>Cover the list of suggested works.</a:t>
            </a:r>
          </a:p>
          <a:p>
            <a:pPr marL="457200" indent="-457200" eaLnBrk="1" hangingPunct="1">
              <a:spcAft>
                <a:spcPts val="1200"/>
              </a:spcAft>
              <a:buFont typeface="Book Antiqua" pitchFamily="18" charset="0"/>
              <a:buAutoNum type="arabicPeriod"/>
            </a:pPr>
            <a:r>
              <a:rPr lang="en-US" dirty="0"/>
              <a:t>Ignore any opening quotations or other material.</a:t>
            </a:r>
          </a:p>
          <a:p>
            <a:pPr marL="457200" indent="-457200" eaLnBrk="1" hangingPunct="1">
              <a:spcAft>
                <a:spcPts val="1200"/>
              </a:spcAft>
              <a:buFont typeface="Book Antiqua" pitchFamily="18" charset="0"/>
              <a:buAutoNum type="arabicPeriod"/>
            </a:pPr>
            <a:r>
              <a:rPr lang="en-US" dirty="0" smtClean="0"/>
              <a:t>Find </a:t>
            </a:r>
            <a:r>
              <a:rPr lang="en-US" dirty="0" smtClean="0"/>
              <a:t>and mark all verbs in the imperative</a:t>
            </a:r>
            <a:r>
              <a:rPr lang="en-US" dirty="0" smtClean="0"/>
              <a:t>.</a:t>
            </a:r>
          </a:p>
          <a:p>
            <a:pPr marL="457200" indent="-457200" eaLnBrk="1" hangingPunct="1">
              <a:spcAft>
                <a:spcPts val="1200"/>
              </a:spcAft>
              <a:buFont typeface="Book Antiqua" pitchFamily="18" charset="0"/>
              <a:buAutoNum type="arabicPeriod"/>
            </a:pPr>
            <a:r>
              <a:rPr lang="en-US" dirty="0"/>
              <a:t>Identify all parts of the task, including any that might be implied rather than explicit</a:t>
            </a:r>
            <a:r>
              <a:rPr lang="en-US" dirty="0" smtClean="0"/>
              <a:t>.</a:t>
            </a:r>
            <a:endParaRPr lang="en-US" dirty="0"/>
          </a:p>
        </p:txBody>
      </p:sp>
      <p:sp>
        <p:nvSpPr>
          <p:cNvPr id="13315" name="Title 2"/>
          <p:cNvSpPr>
            <a:spLocks noGrp="1"/>
          </p:cNvSpPr>
          <p:nvPr>
            <p:ph type="title"/>
          </p:nvPr>
        </p:nvSpPr>
        <p:spPr/>
        <p:txBody>
          <a:bodyPr/>
          <a:lstStyle/>
          <a:p>
            <a:pPr eaLnBrk="1" hangingPunct="1"/>
            <a:r>
              <a:rPr lang="en-US" sz="3600" b="1" smtClean="0"/>
              <a:t>Question 3: ‘The Open Question’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457200" indent="-457200" eaLnBrk="1" hangingPunct="1">
              <a:spcAft>
                <a:spcPts val="1200"/>
              </a:spcAft>
              <a:buFont typeface="Book Antiqua" pitchFamily="18" charset="0"/>
              <a:buAutoNum type="arabicPeriod" startAt="5"/>
            </a:pPr>
            <a:r>
              <a:rPr lang="en-US" dirty="0" smtClean="0"/>
              <a:t>Go </a:t>
            </a:r>
            <a:r>
              <a:rPr lang="en-US" dirty="0" smtClean="0"/>
              <a:t>back and read the opening of the prompt.</a:t>
            </a:r>
          </a:p>
          <a:p>
            <a:pPr marL="457200" indent="-457200" eaLnBrk="1" hangingPunct="1">
              <a:spcAft>
                <a:spcPts val="1200"/>
              </a:spcAft>
              <a:buFont typeface="Book Antiqua" pitchFamily="18" charset="0"/>
              <a:buAutoNum type="arabicPeriod" startAt="5"/>
            </a:pPr>
            <a:r>
              <a:rPr lang="en-US" dirty="0" smtClean="0"/>
              <a:t>Decide on a work to use</a:t>
            </a:r>
            <a:r>
              <a:rPr lang="en-US" dirty="0" smtClean="0"/>
              <a:t>.</a:t>
            </a:r>
          </a:p>
          <a:p>
            <a:pPr marL="457200" indent="-457200" eaLnBrk="1" hangingPunct="1">
              <a:spcAft>
                <a:spcPts val="1200"/>
              </a:spcAft>
              <a:buFont typeface="Book Antiqua" pitchFamily="18" charset="0"/>
              <a:buAutoNum type="arabicPeriod" startAt="5"/>
            </a:pPr>
            <a:r>
              <a:rPr lang="en-US" dirty="0" smtClean="0"/>
              <a:t>Decide on an appropriate “meaning of the work as a whole.”</a:t>
            </a:r>
            <a:endParaRPr lang="en-US" dirty="0" smtClean="0"/>
          </a:p>
          <a:p>
            <a:pPr marL="457200" indent="-457200" eaLnBrk="1" hangingPunct="1">
              <a:spcAft>
                <a:spcPts val="1200"/>
              </a:spcAft>
              <a:buFont typeface="Book Antiqua" pitchFamily="18" charset="0"/>
              <a:buAutoNum type="arabicPeriod" startAt="5"/>
            </a:pPr>
            <a:r>
              <a:rPr lang="en-US" i="1" dirty="0"/>
              <a:t>(</a:t>
            </a:r>
            <a:r>
              <a:rPr lang="en-US" i="1" dirty="0" smtClean="0"/>
              <a:t>optional) </a:t>
            </a:r>
            <a:r>
              <a:rPr lang="en-US" dirty="0" smtClean="0"/>
              <a:t>Uncover and read the suggested titles.</a:t>
            </a:r>
          </a:p>
        </p:txBody>
      </p:sp>
      <p:sp>
        <p:nvSpPr>
          <p:cNvPr id="14339" name="Title 2"/>
          <p:cNvSpPr>
            <a:spLocks noGrp="1"/>
          </p:cNvSpPr>
          <p:nvPr>
            <p:ph type="title"/>
          </p:nvPr>
        </p:nvSpPr>
        <p:spPr/>
        <p:txBody>
          <a:bodyPr/>
          <a:lstStyle/>
          <a:p>
            <a:pPr eaLnBrk="1" hangingPunct="1"/>
            <a:r>
              <a:rPr lang="en-US" sz="3600" b="1" smtClean="0"/>
              <a:t>Question 3: ‘The Open Question’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8500" y="2247900"/>
            <a:ext cx="7747000" cy="4076700"/>
          </a:xfrm>
        </p:spPr>
        <p:txBody>
          <a:bodyPr rtlCol="0">
            <a:normAutofit/>
          </a:bodyPr>
          <a:lstStyle/>
          <a:p>
            <a:pPr marL="0" indent="0" eaLnBrk="1" fontAlgn="auto" hangingPunct="1">
              <a:spcAft>
                <a:spcPts val="0"/>
              </a:spcAft>
              <a:buFont typeface="Wingdings" pitchFamily="2" charset="2"/>
              <a:buNone/>
              <a:defRPr/>
            </a:pPr>
            <a:r>
              <a:rPr lang="en-US" dirty="0">
                <a:solidFill>
                  <a:schemeClr val="tx1">
                    <a:lumMod val="85000"/>
                    <a:lumOff val="15000"/>
                  </a:schemeClr>
                </a:solidFill>
              </a:rPr>
              <a:t>Many works of literature not readily identified with the mystery or </a:t>
            </a:r>
            <a:r>
              <a:rPr lang="en-US" dirty="0" smtClean="0">
                <a:solidFill>
                  <a:schemeClr val="tx1">
                    <a:lumMod val="85000"/>
                    <a:lumOff val="15000"/>
                  </a:schemeClr>
                </a:solidFill>
              </a:rPr>
              <a:t>detective </a:t>
            </a:r>
            <a:r>
              <a:rPr lang="en-US" dirty="0">
                <a:solidFill>
                  <a:schemeClr val="tx1">
                    <a:lumMod val="85000"/>
                    <a:lumOff val="15000"/>
                  </a:schemeClr>
                </a:solidFill>
              </a:rPr>
              <a:t>story genre nonetheless involve the investigation of a mystery.  In these </a:t>
            </a:r>
            <a:r>
              <a:rPr lang="en-US" dirty="0" smtClean="0">
                <a:solidFill>
                  <a:schemeClr val="tx1">
                    <a:lumMod val="85000"/>
                    <a:lumOff val="15000"/>
                  </a:schemeClr>
                </a:solidFill>
              </a:rPr>
              <a:t>works</a:t>
            </a:r>
            <a:r>
              <a:rPr lang="en-US" dirty="0">
                <a:solidFill>
                  <a:schemeClr val="tx1">
                    <a:lumMod val="85000"/>
                    <a:lumOff val="15000"/>
                  </a:schemeClr>
                </a:solidFill>
              </a:rPr>
              <a:t>, the solution to the mystery may be less important than the knowledge </a:t>
            </a:r>
            <a:r>
              <a:rPr lang="en-US" dirty="0" smtClean="0">
                <a:solidFill>
                  <a:schemeClr val="tx1">
                    <a:lumMod val="85000"/>
                    <a:lumOff val="15000"/>
                  </a:schemeClr>
                </a:solidFill>
              </a:rPr>
              <a:t>gained </a:t>
            </a:r>
            <a:r>
              <a:rPr lang="en-US" dirty="0">
                <a:solidFill>
                  <a:schemeClr val="tx1">
                    <a:lumMod val="85000"/>
                    <a:lumOff val="15000"/>
                  </a:schemeClr>
                </a:solidFill>
              </a:rPr>
              <a:t>in the process of its investigation. Choose a novel or play in which one or </a:t>
            </a:r>
            <a:r>
              <a:rPr lang="en-US" dirty="0" smtClean="0">
                <a:solidFill>
                  <a:schemeClr val="tx1">
                    <a:lumMod val="85000"/>
                    <a:lumOff val="15000"/>
                  </a:schemeClr>
                </a:solidFill>
              </a:rPr>
              <a:t>more </a:t>
            </a:r>
            <a:r>
              <a:rPr lang="en-US" dirty="0">
                <a:solidFill>
                  <a:schemeClr val="tx1">
                    <a:lumMod val="85000"/>
                    <a:lumOff val="15000"/>
                  </a:schemeClr>
                </a:solidFill>
              </a:rPr>
              <a:t>of the characters confront a mystery.  Then write an essay in which you </a:t>
            </a:r>
            <a:r>
              <a:rPr lang="en-US" dirty="0" smtClean="0">
                <a:solidFill>
                  <a:schemeClr val="tx1">
                    <a:lumMod val="85000"/>
                    <a:lumOff val="15000"/>
                  </a:schemeClr>
                </a:solidFill>
              </a:rPr>
              <a:t>identify </a:t>
            </a:r>
            <a:r>
              <a:rPr lang="en-US" dirty="0">
                <a:solidFill>
                  <a:schemeClr val="tx1">
                    <a:lumMod val="85000"/>
                    <a:lumOff val="15000"/>
                  </a:schemeClr>
                </a:solidFill>
              </a:rPr>
              <a:t>the mystery and explain how the investigation illuminates the meaning of </a:t>
            </a:r>
            <a:r>
              <a:rPr lang="en-US" dirty="0" smtClean="0">
                <a:solidFill>
                  <a:schemeClr val="tx1">
                    <a:lumMod val="85000"/>
                    <a:lumOff val="15000"/>
                  </a:schemeClr>
                </a:solidFill>
              </a:rPr>
              <a:t>the </a:t>
            </a:r>
            <a:r>
              <a:rPr lang="en-US" dirty="0">
                <a:solidFill>
                  <a:schemeClr val="tx1">
                    <a:lumMod val="85000"/>
                    <a:lumOff val="15000"/>
                  </a:schemeClr>
                </a:solidFill>
              </a:rPr>
              <a:t>work as a whole.  Do not merely summarize the plot.</a:t>
            </a:r>
          </a:p>
          <a:p>
            <a:pPr marL="365760" indent="-365760" eaLnBrk="1" fontAlgn="auto" hangingPunct="1">
              <a:spcAft>
                <a:spcPts val="0"/>
              </a:spcAft>
              <a:defRPr/>
            </a:pPr>
            <a:endParaRPr lang="en-US" dirty="0">
              <a:solidFill>
                <a:schemeClr val="tx1">
                  <a:lumMod val="85000"/>
                  <a:lumOff val="15000"/>
                </a:schemeClr>
              </a:solidFill>
            </a:endParaRPr>
          </a:p>
        </p:txBody>
      </p:sp>
      <p:sp>
        <p:nvSpPr>
          <p:cNvPr id="15363" name="Title 2"/>
          <p:cNvSpPr>
            <a:spLocks noGrp="1"/>
          </p:cNvSpPr>
          <p:nvPr>
            <p:ph type="title"/>
          </p:nvPr>
        </p:nvSpPr>
        <p:spPr/>
        <p:txBody>
          <a:bodyPr/>
          <a:lstStyle/>
          <a:p>
            <a:pPr eaLnBrk="1" hangingPunct="1"/>
            <a:r>
              <a:rPr lang="en-US" smtClean="0"/>
              <a:t>2000, Q3</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85800"/>
            <a:ext cx="7467600" cy="5539978"/>
          </a:xfrm>
          <a:prstGeom prst="rect">
            <a:avLst/>
          </a:prstGeom>
        </p:spPr>
        <p:txBody>
          <a:bodyPr wrap="square">
            <a:spAutoFit/>
          </a:bodyPr>
          <a:lstStyle/>
          <a:p>
            <a:pPr marL="0" indent="0" eaLnBrk="1" fontAlgn="auto" hangingPunct="1">
              <a:lnSpc>
                <a:spcPct val="125000"/>
              </a:lnSpc>
              <a:spcAft>
                <a:spcPts val="0"/>
              </a:spcAft>
              <a:buFont typeface="Wingdings" pitchFamily="2" charset="2"/>
              <a:buNone/>
              <a:defRPr/>
            </a:pPr>
            <a:r>
              <a:rPr lang="en-US" sz="2400" strike="sngStrike" dirty="0">
                <a:solidFill>
                  <a:schemeClr val="tx1">
                    <a:lumMod val="85000"/>
                    <a:lumOff val="15000"/>
                  </a:schemeClr>
                </a:solidFill>
              </a:rPr>
              <a:t>Many works of literature not readily identified with the mystery or detective story genre nonetheless involve the investigation of a mystery</a:t>
            </a:r>
            <a:r>
              <a:rPr lang="en-US" sz="2400" dirty="0">
                <a:solidFill>
                  <a:schemeClr val="tx1">
                    <a:lumMod val="85000"/>
                    <a:lumOff val="15000"/>
                  </a:schemeClr>
                </a:solidFill>
              </a:rPr>
              <a:t>.  In these works, the solution to the mystery may be less important than the knowledge gained in the process of its investigation. Choose a novel or play in which one or more of the characters confront a mystery.  Then write an essay in which you identify the mystery and explain how the investigation illuminates the meaning of the work as a whole.  Do not merely summarize the plot.</a:t>
            </a:r>
          </a:p>
          <a:p>
            <a:pPr marL="365760" indent="-365760" eaLnBrk="1" fontAlgn="auto" hangingPunct="1">
              <a:spcAft>
                <a:spcPts val="0"/>
              </a:spcAft>
              <a:defRPr/>
            </a:pPr>
            <a:endParaRPr lang="en-US" sz="2400" dirty="0">
              <a:solidFill>
                <a:schemeClr val="tx1">
                  <a:lumMod val="85000"/>
                  <a:lumOff val="15000"/>
                </a:schemeClr>
              </a:solidFill>
            </a:endParaRPr>
          </a:p>
        </p:txBody>
      </p:sp>
    </p:spTree>
    <p:extLst>
      <p:ext uri="{BB962C8B-B14F-4D97-AF65-F5344CB8AC3E}">
        <p14:creationId xmlns:p14="http://schemas.microsoft.com/office/powerpoint/2010/main" val="2829523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85800"/>
            <a:ext cx="7467600" cy="5539978"/>
          </a:xfrm>
          <a:prstGeom prst="rect">
            <a:avLst/>
          </a:prstGeom>
        </p:spPr>
        <p:txBody>
          <a:bodyPr wrap="square">
            <a:spAutoFit/>
          </a:bodyPr>
          <a:lstStyle/>
          <a:p>
            <a:pPr marL="0" indent="0" eaLnBrk="1" fontAlgn="auto" hangingPunct="1">
              <a:lnSpc>
                <a:spcPct val="125000"/>
              </a:lnSpc>
              <a:spcAft>
                <a:spcPts val="0"/>
              </a:spcAft>
              <a:buFont typeface="Wingdings" pitchFamily="2" charset="2"/>
              <a:buNone/>
              <a:defRPr/>
            </a:pPr>
            <a:r>
              <a:rPr lang="en-US" sz="2400" strike="dblStrike" dirty="0">
                <a:solidFill>
                  <a:schemeClr val="tx1">
                    <a:lumMod val="85000"/>
                    <a:lumOff val="15000"/>
                  </a:schemeClr>
                </a:solidFill>
              </a:rPr>
              <a:t>Many works of literature not readily identified with the mystery or detective story genre nonetheless involve the investigation of a mystery.  </a:t>
            </a:r>
            <a:r>
              <a:rPr lang="en-US" sz="2400" strike="sngStrike" dirty="0">
                <a:solidFill>
                  <a:schemeClr val="tx1">
                    <a:lumMod val="85000"/>
                    <a:lumOff val="15000"/>
                  </a:schemeClr>
                </a:solidFill>
              </a:rPr>
              <a:t>In these works, the solution to the mystery may be less important than the knowledge gained in the process of its investigation.</a:t>
            </a:r>
            <a:r>
              <a:rPr lang="en-US" sz="2400" dirty="0">
                <a:solidFill>
                  <a:schemeClr val="tx1">
                    <a:lumMod val="85000"/>
                    <a:lumOff val="15000"/>
                  </a:schemeClr>
                </a:solidFill>
              </a:rPr>
              <a:t> Choose a novel or play in which one or more of the characters confront a mystery.  Then write an essay in which you identify the mystery and explain how the investigation illuminates the meaning of the work as a whole.  Do not merely summarize the plot.</a:t>
            </a:r>
          </a:p>
          <a:p>
            <a:pPr marL="365760" indent="-365760" eaLnBrk="1" fontAlgn="auto" hangingPunct="1">
              <a:spcAft>
                <a:spcPts val="0"/>
              </a:spcAft>
              <a:defRPr/>
            </a:pPr>
            <a:endParaRPr lang="en-US" sz="2400" dirty="0">
              <a:solidFill>
                <a:schemeClr val="tx1">
                  <a:lumMod val="85000"/>
                  <a:lumOff val="15000"/>
                </a:schemeClr>
              </a:solidFill>
            </a:endParaRPr>
          </a:p>
        </p:txBody>
      </p:sp>
    </p:spTree>
    <p:extLst>
      <p:ext uri="{BB962C8B-B14F-4D97-AF65-F5344CB8AC3E}">
        <p14:creationId xmlns:p14="http://schemas.microsoft.com/office/powerpoint/2010/main" val="2802626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846841" y="5334000"/>
            <a:ext cx="609600" cy="457200"/>
          </a:xfrm>
          <a:prstGeom prst="roundRect">
            <a:avLst/>
          </a:prstGeom>
          <a:solidFill>
            <a:schemeClr val="bg2"/>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p:cNvSpPr/>
          <p:nvPr/>
        </p:nvSpPr>
        <p:spPr>
          <a:xfrm>
            <a:off x="2057400" y="4419600"/>
            <a:ext cx="609600" cy="457200"/>
          </a:xfrm>
          <a:prstGeom prst="roundRect">
            <a:avLst/>
          </a:prstGeom>
          <a:solidFill>
            <a:schemeClr val="bg2"/>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838200" y="685800"/>
            <a:ext cx="7467600" cy="5539978"/>
          </a:xfrm>
          <a:prstGeom prst="rect">
            <a:avLst/>
          </a:prstGeom>
        </p:spPr>
        <p:txBody>
          <a:bodyPr wrap="square">
            <a:spAutoFit/>
          </a:bodyPr>
          <a:lstStyle/>
          <a:p>
            <a:pPr marL="0" indent="0" eaLnBrk="1" fontAlgn="auto" hangingPunct="1">
              <a:lnSpc>
                <a:spcPct val="125000"/>
              </a:lnSpc>
              <a:spcAft>
                <a:spcPts val="0"/>
              </a:spcAft>
              <a:buFont typeface="Wingdings" pitchFamily="2" charset="2"/>
              <a:buNone/>
              <a:defRPr/>
            </a:pPr>
            <a:r>
              <a:rPr lang="en-US" sz="2400" strike="dblStrike" dirty="0">
                <a:solidFill>
                  <a:schemeClr val="tx1">
                    <a:lumMod val="85000"/>
                    <a:lumOff val="15000"/>
                  </a:schemeClr>
                </a:solidFill>
              </a:rPr>
              <a:t>Many works of literature not readily identified with the mystery or detective story genre nonetheless involve the investigation of a mystery.  </a:t>
            </a:r>
            <a:r>
              <a:rPr lang="en-US" sz="2400" strike="sngStrike" dirty="0">
                <a:solidFill>
                  <a:schemeClr val="tx1">
                    <a:lumMod val="85000"/>
                    <a:lumOff val="15000"/>
                  </a:schemeClr>
                </a:solidFill>
              </a:rPr>
              <a:t>In these works, the solution to the mystery may be less important than the knowledge gained in the process of its investigation</a:t>
            </a:r>
            <a:r>
              <a:rPr lang="en-US" sz="2400" dirty="0">
                <a:solidFill>
                  <a:schemeClr val="tx1">
                    <a:lumMod val="85000"/>
                    <a:lumOff val="15000"/>
                  </a:schemeClr>
                </a:solidFill>
              </a:rPr>
              <a:t>. Choose a novel or play in which one or more of the characters confront a mystery.  Then write an essay in which you identify the mystery </a:t>
            </a:r>
            <a:r>
              <a:rPr lang="en-US" sz="2400" b="1" dirty="0">
                <a:solidFill>
                  <a:srgbClr val="00B050"/>
                </a:solidFill>
              </a:rPr>
              <a:t>and</a:t>
            </a:r>
            <a:r>
              <a:rPr lang="en-US" sz="2400" dirty="0">
                <a:solidFill>
                  <a:srgbClr val="00B050"/>
                </a:solidFill>
              </a:rPr>
              <a:t> </a:t>
            </a:r>
            <a:r>
              <a:rPr lang="en-US" sz="2400" dirty="0">
                <a:solidFill>
                  <a:schemeClr val="tx1">
                    <a:lumMod val="85000"/>
                    <a:lumOff val="15000"/>
                  </a:schemeClr>
                </a:solidFill>
              </a:rPr>
              <a:t>explain how the investigation illuminates </a:t>
            </a:r>
            <a:r>
              <a:rPr lang="en-US" sz="2400" dirty="0">
                <a:solidFill>
                  <a:schemeClr val="tx1">
                    <a:lumMod val="85000"/>
                    <a:lumOff val="15000"/>
                  </a:schemeClr>
                </a:solidFill>
                <a:uFill>
                  <a:solidFill>
                    <a:schemeClr val="accent1">
                      <a:lumMod val="75000"/>
                    </a:schemeClr>
                  </a:solidFill>
                </a:uFill>
              </a:rPr>
              <a:t>the meaning of the work as a whole</a:t>
            </a:r>
            <a:r>
              <a:rPr lang="en-US" sz="2400" dirty="0">
                <a:solidFill>
                  <a:schemeClr val="tx1">
                    <a:lumMod val="85000"/>
                    <a:lumOff val="15000"/>
                  </a:schemeClr>
                </a:solidFill>
              </a:rPr>
              <a:t>.  Do </a:t>
            </a:r>
            <a:r>
              <a:rPr lang="en-US" sz="2400" b="1" dirty="0">
                <a:solidFill>
                  <a:srgbClr val="00B050"/>
                </a:solidFill>
              </a:rPr>
              <a:t>not</a:t>
            </a:r>
            <a:r>
              <a:rPr lang="en-US" sz="2400" dirty="0">
                <a:solidFill>
                  <a:srgbClr val="00B050"/>
                </a:solidFill>
              </a:rPr>
              <a:t> </a:t>
            </a:r>
            <a:r>
              <a:rPr lang="en-US" sz="2400" dirty="0">
                <a:solidFill>
                  <a:schemeClr val="tx1">
                    <a:lumMod val="85000"/>
                    <a:lumOff val="15000"/>
                  </a:schemeClr>
                </a:solidFill>
              </a:rPr>
              <a:t>merely summarize the plot.</a:t>
            </a:r>
          </a:p>
          <a:p>
            <a:pPr marL="365760" indent="-365760" eaLnBrk="1" fontAlgn="auto" hangingPunct="1">
              <a:spcAft>
                <a:spcPts val="0"/>
              </a:spcAft>
              <a:defRPr/>
            </a:pPr>
            <a:endParaRPr lang="en-US" sz="2400" dirty="0">
              <a:solidFill>
                <a:schemeClr val="tx1">
                  <a:lumMod val="85000"/>
                  <a:lumOff val="15000"/>
                </a:schemeClr>
              </a:solidFill>
            </a:endParaRPr>
          </a:p>
        </p:txBody>
      </p:sp>
      <p:sp>
        <p:nvSpPr>
          <p:cNvPr id="9" name="Rounded Rectangle 8"/>
          <p:cNvSpPr/>
          <p:nvPr/>
        </p:nvSpPr>
        <p:spPr>
          <a:xfrm>
            <a:off x="3505200" y="3048000"/>
            <a:ext cx="3200400" cy="40778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5486400" y="3962400"/>
            <a:ext cx="1143000" cy="40778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1676400" y="3962400"/>
            <a:ext cx="1981200" cy="40778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2667000" y="4447880"/>
            <a:ext cx="1066800" cy="407789"/>
          </a:xfrm>
          <a:prstGeom prst="round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1618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heel(1)">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heel(1)">
                                      <p:cBhvr>
                                        <p:cTn id="17" dur="2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ppt_x"/>
                                          </p:val>
                                        </p:tav>
                                        <p:tav tm="100000">
                                          <p:val>
                                            <p:strVal val="#ppt_x"/>
                                          </p:val>
                                        </p:tav>
                                      </p:tavLst>
                                    </p:anim>
                                    <p:anim calcmode="lin" valueType="num">
                                      <p:cBhvr additive="base">
                                        <p:cTn id="2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wheel(1)">
                                      <p:cBhvr>
                                        <p:cTn id="28" dur="20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3" grpId="0" animBg="1"/>
      <p:bldP spid="9" grpId="0" animBg="1"/>
      <p:bldP spid="11" grpId="0" animBg="1"/>
      <p:bldP spid="12" grpId="0" animBg="1"/>
      <p:bldP spid="7"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Override1.xml><?xml version="1.0" encoding="utf-8"?>
<a:themeOverride xmlns:a="http://schemas.openxmlformats.org/drawingml/2006/main">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191</TotalTime>
  <Words>1007</Words>
  <Application>Microsoft Office PowerPoint</Application>
  <PresentationFormat>On-screen Show (4:3)</PresentationFormat>
  <Paragraphs>45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Hardcover</vt:lpstr>
      <vt:lpstr>The Triple Eight</vt:lpstr>
      <vt:lpstr>Questions 1&amp; 2: Poetry &amp; Prose</vt:lpstr>
      <vt:lpstr>Questions 1&amp; 2: Poetry &amp; Prose</vt:lpstr>
      <vt:lpstr>Question 3: ‘The Open Question’</vt:lpstr>
      <vt:lpstr>Question 3: ‘The Open Question’</vt:lpstr>
      <vt:lpstr>2000, Q3</vt:lpstr>
      <vt:lpstr>PowerPoint Presentation</vt:lpstr>
      <vt:lpstr>PowerPoint Presentation</vt:lpstr>
      <vt:lpstr>PowerPoint Presentation</vt:lpstr>
      <vt:lpstr>PowerPoint Presentation</vt:lpstr>
      <vt:lpstr>PowerPoint Presentation</vt:lpstr>
      <vt:lpstr>2005, Q3</vt:lpstr>
      <vt:lpstr>PowerPoint Presentation</vt:lpstr>
      <vt:lpstr>ALL 3 QUESTIONS</vt:lpstr>
      <vt:lpstr>PowerPoint Presentation</vt:lpstr>
      <vt:lpstr>GOOD  LUCK!</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Skip Nicholson</dc:creator>
  <cp:lastModifiedBy>Skip Nicholson</cp:lastModifiedBy>
  <cp:revision>32</cp:revision>
  <dcterms:created xsi:type="dcterms:W3CDTF">2011-04-25T06:30:35Z</dcterms:created>
  <dcterms:modified xsi:type="dcterms:W3CDTF">2013-02-01T14:46:44Z</dcterms:modified>
</cp:coreProperties>
</file>